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6" r:id="rId10"/>
    <p:sldId id="264" r:id="rId11"/>
    <p:sldId id="265" r:id="rId12"/>
    <p:sldId id="268" r:id="rId13"/>
    <p:sldId id="267" r:id="rId14"/>
    <p:sldId id="273" r:id="rId15"/>
    <p:sldId id="271" r:id="rId16"/>
    <p:sldId id="269" r:id="rId17"/>
    <p:sldId id="272" r:id="rId18"/>
    <p:sldId id="274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D7269D-9868-459A-9DB1-F5D70227FF3D}" v="322" dt="2023-12-14T09:40:27.780"/>
    <p1510:client id="{61E53313-8E99-44FE-9EBE-779816162AE4}" v="11" dt="2023-12-13T17:32:25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Riesebeek" userId="eb807c745eb0e15a" providerId="LiveId" clId="{2BD7269D-9868-459A-9DB1-F5D70227FF3D}"/>
    <pc:docChg chg="undo custSel addSld delSld modSld sldOrd modMainMaster">
      <pc:chgData name="Mario Riesebeek" userId="eb807c745eb0e15a" providerId="LiveId" clId="{2BD7269D-9868-459A-9DB1-F5D70227FF3D}" dt="2023-12-14T09:40:36.579" v="1604" actId="20577"/>
      <pc:docMkLst>
        <pc:docMk/>
      </pc:docMkLst>
      <pc:sldChg chg="addSp delSp modSp new mod setBg modClrScheme chgLayout">
        <pc:chgData name="Mario Riesebeek" userId="eb807c745eb0e15a" providerId="LiveId" clId="{2BD7269D-9868-459A-9DB1-F5D70227FF3D}" dt="2023-12-01T12:39:01.982" v="257" actId="1076"/>
        <pc:sldMkLst>
          <pc:docMk/>
          <pc:sldMk cId="1738284372" sldId="256"/>
        </pc:sldMkLst>
        <pc:spChg chg="del">
          <ac:chgData name="Mario Riesebeek" userId="eb807c745eb0e15a" providerId="LiveId" clId="{2BD7269D-9868-459A-9DB1-F5D70227FF3D}" dt="2023-12-01T11:58:53.061" v="94" actId="478"/>
          <ac:spMkLst>
            <pc:docMk/>
            <pc:sldMk cId="1738284372" sldId="256"/>
            <ac:spMk id="2" creationId="{7312C33E-E637-2331-0CAB-2FA97038C26A}"/>
          </ac:spMkLst>
        </pc:spChg>
        <pc:spChg chg="del">
          <ac:chgData name="Mario Riesebeek" userId="eb807c745eb0e15a" providerId="LiveId" clId="{2BD7269D-9868-459A-9DB1-F5D70227FF3D}" dt="2023-12-01T11:58:54.558" v="95" actId="478"/>
          <ac:spMkLst>
            <pc:docMk/>
            <pc:sldMk cId="1738284372" sldId="256"/>
            <ac:spMk id="3" creationId="{01118FBB-E8B2-9FF0-6ED5-996B8EE4B7EF}"/>
          </ac:spMkLst>
        </pc:spChg>
        <pc:spChg chg="add del mod">
          <ac:chgData name="Mario Riesebeek" userId="eb807c745eb0e15a" providerId="LiveId" clId="{2BD7269D-9868-459A-9DB1-F5D70227FF3D}" dt="2023-12-01T12:18:37.071" v="107"/>
          <ac:spMkLst>
            <pc:docMk/>
            <pc:sldMk cId="1738284372" sldId="256"/>
            <ac:spMk id="4" creationId="{A05ACD5A-72EF-8FC2-724F-F164505B2AB2}"/>
          </ac:spMkLst>
        </pc:spChg>
        <pc:spChg chg="add del mod">
          <ac:chgData name="Mario Riesebeek" userId="eb807c745eb0e15a" providerId="LiveId" clId="{2BD7269D-9868-459A-9DB1-F5D70227FF3D}" dt="2023-12-01T12:23:40.317" v="184" actId="478"/>
          <ac:spMkLst>
            <pc:docMk/>
            <pc:sldMk cId="1738284372" sldId="256"/>
            <ac:spMk id="5" creationId="{EAC9B8BF-2D30-F3ED-F4DD-0F661C9B64D8}"/>
          </ac:spMkLst>
        </pc:spChg>
        <pc:spChg chg="add del mod">
          <ac:chgData name="Mario Riesebeek" userId="eb807c745eb0e15a" providerId="LiveId" clId="{2BD7269D-9868-459A-9DB1-F5D70227FF3D}" dt="2023-12-01T12:35:44.628" v="197" actId="478"/>
          <ac:spMkLst>
            <pc:docMk/>
            <pc:sldMk cId="1738284372" sldId="256"/>
            <ac:spMk id="7" creationId="{436D7C54-487C-A685-A53F-E323CED3EF83}"/>
          </ac:spMkLst>
        </pc:spChg>
        <pc:spChg chg="add mod">
          <ac:chgData name="Mario Riesebeek" userId="eb807c745eb0e15a" providerId="LiveId" clId="{2BD7269D-9868-459A-9DB1-F5D70227FF3D}" dt="2023-12-01T12:39:00.235" v="256" actId="1076"/>
          <ac:spMkLst>
            <pc:docMk/>
            <pc:sldMk cId="1738284372" sldId="256"/>
            <ac:spMk id="8" creationId="{4090F2C5-ABCE-9E0F-950E-4B36998D38BC}"/>
          </ac:spMkLst>
        </pc:spChg>
        <pc:spChg chg="add del">
          <ac:chgData name="Mario Riesebeek" userId="eb807c745eb0e15a" providerId="LiveId" clId="{2BD7269D-9868-459A-9DB1-F5D70227FF3D}" dt="2023-12-01T12:22:54.274" v="180" actId="26606"/>
          <ac:spMkLst>
            <pc:docMk/>
            <pc:sldMk cId="1738284372" sldId="256"/>
            <ac:spMk id="1028" creationId="{F13C74B1-5B17-4795-BED0-7140497B445A}"/>
          </ac:spMkLst>
        </pc:spChg>
        <pc:spChg chg="add del">
          <ac:chgData name="Mario Riesebeek" userId="eb807c745eb0e15a" providerId="LiveId" clId="{2BD7269D-9868-459A-9DB1-F5D70227FF3D}" dt="2023-12-01T12:22:54.274" v="180" actId="26606"/>
          <ac:spMkLst>
            <pc:docMk/>
            <pc:sldMk cId="1738284372" sldId="256"/>
            <ac:spMk id="1029" creationId="{D4974D33-8DC5-464E-8C6D-BE58F0669C17}"/>
          </ac:spMkLst>
        </pc:spChg>
        <pc:spChg chg="add del">
          <ac:chgData name="Mario Riesebeek" userId="eb807c745eb0e15a" providerId="LiveId" clId="{2BD7269D-9868-459A-9DB1-F5D70227FF3D}" dt="2023-12-01T12:22:45.928" v="176" actId="26606"/>
          <ac:spMkLst>
            <pc:docMk/>
            <pc:sldMk cId="1738284372" sldId="256"/>
            <ac:spMk id="1031" creationId="{F13C74B1-5B17-4795-BED0-7140497B445A}"/>
          </ac:spMkLst>
        </pc:spChg>
        <pc:spChg chg="add del">
          <ac:chgData name="Mario Riesebeek" userId="eb807c745eb0e15a" providerId="LiveId" clId="{2BD7269D-9868-459A-9DB1-F5D70227FF3D}" dt="2023-12-01T12:22:45.928" v="176" actId="26606"/>
          <ac:spMkLst>
            <pc:docMk/>
            <pc:sldMk cId="1738284372" sldId="256"/>
            <ac:spMk id="1033" creationId="{D4974D33-8DC5-464E-8C6D-BE58F0669C17}"/>
          </ac:spMkLst>
        </pc:spChg>
        <pc:picChg chg="add del mod">
          <ac:chgData name="Mario Riesebeek" userId="eb807c745eb0e15a" providerId="LiveId" clId="{2BD7269D-9868-459A-9DB1-F5D70227FF3D}" dt="2023-12-01T12:25:09.067" v="192" actId="478"/>
          <ac:picMkLst>
            <pc:docMk/>
            <pc:sldMk cId="1738284372" sldId="256"/>
            <ac:picMk id="6" creationId="{5D0373E2-490E-DBE6-6D75-32C5BF0926BD}"/>
          </ac:picMkLst>
        </pc:picChg>
        <pc:picChg chg="add del mod ord">
          <ac:chgData name="Mario Riesebeek" userId="eb807c745eb0e15a" providerId="LiveId" clId="{2BD7269D-9868-459A-9DB1-F5D70227FF3D}" dt="2023-12-01T12:23:38.379" v="182" actId="478"/>
          <ac:picMkLst>
            <pc:docMk/>
            <pc:sldMk cId="1738284372" sldId="256"/>
            <ac:picMk id="1026" creationId="{9064FC15-2AEA-6D2C-552A-A4FE06B45284}"/>
          </ac:picMkLst>
        </pc:picChg>
        <pc:picChg chg="add mod">
          <ac:chgData name="Mario Riesebeek" userId="eb807c745eb0e15a" providerId="LiveId" clId="{2BD7269D-9868-459A-9DB1-F5D70227FF3D}" dt="2023-12-01T12:39:01.982" v="257" actId="1076"/>
          <ac:picMkLst>
            <pc:docMk/>
            <pc:sldMk cId="1738284372" sldId="256"/>
            <ac:picMk id="1030" creationId="{7917A44D-0CBA-898F-C8BB-404973E87418}"/>
          </ac:picMkLst>
        </pc:picChg>
      </pc:sldChg>
      <pc:sldChg chg="addSp delSp modSp new mod modAnim">
        <pc:chgData name="Mario Riesebeek" userId="eb807c745eb0e15a" providerId="LiveId" clId="{2BD7269D-9868-459A-9DB1-F5D70227FF3D}" dt="2023-12-01T12:46:46.176" v="269" actId="22"/>
        <pc:sldMkLst>
          <pc:docMk/>
          <pc:sldMk cId="213240661" sldId="257"/>
        </pc:sldMkLst>
        <pc:spChg chg="add del">
          <ac:chgData name="Mario Riesebeek" userId="eb807c745eb0e15a" providerId="LiveId" clId="{2BD7269D-9868-459A-9DB1-F5D70227FF3D}" dt="2023-12-01T12:46:46.176" v="269" actId="22"/>
          <ac:spMkLst>
            <pc:docMk/>
            <pc:sldMk cId="213240661" sldId="257"/>
            <ac:spMk id="4" creationId="{087C28CB-8A73-0E37-4B77-8E30350C4511}"/>
          </ac:spMkLst>
        </pc:spChg>
        <pc:picChg chg="add mod">
          <ac:chgData name="Mario Riesebeek" userId="eb807c745eb0e15a" providerId="LiveId" clId="{2BD7269D-9868-459A-9DB1-F5D70227FF3D}" dt="2023-12-01T12:46:13.770" v="267" actId="14100"/>
          <ac:picMkLst>
            <pc:docMk/>
            <pc:sldMk cId="213240661" sldId="257"/>
            <ac:picMk id="2" creationId="{3B50A73D-CFCD-ADD7-793C-636FA6D31C12}"/>
          </ac:picMkLst>
        </pc:picChg>
      </pc:sldChg>
      <pc:sldChg chg="new del">
        <pc:chgData name="Mario Riesebeek" userId="eb807c745eb0e15a" providerId="LiveId" clId="{2BD7269D-9868-459A-9DB1-F5D70227FF3D}" dt="2023-12-01T12:21:21.250" v="173" actId="47"/>
        <pc:sldMkLst>
          <pc:docMk/>
          <pc:sldMk cId="879168785" sldId="257"/>
        </pc:sldMkLst>
      </pc:sldChg>
      <pc:sldChg chg="new del">
        <pc:chgData name="Mario Riesebeek" userId="eb807c745eb0e15a" providerId="LiveId" clId="{2BD7269D-9868-459A-9DB1-F5D70227FF3D}" dt="2023-12-01T12:20:15.124" v="128" actId="47"/>
        <pc:sldMkLst>
          <pc:docMk/>
          <pc:sldMk cId="1190515359" sldId="257"/>
        </pc:sldMkLst>
      </pc:sldChg>
      <pc:sldChg chg="new del">
        <pc:chgData name="Mario Riesebeek" userId="eb807c745eb0e15a" providerId="LiveId" clId="{2BD7269D-9868-459A-9DB1-F5D70227FF3D}" dt="2023-12-01T11:59:25.353" v="99" actId="47"/>
        <pc:sldMkLst>
          <pc:docMk/>
          <pc:sldMk cId="1525048159" sldId="257"/>
        </pc:sldMkLst>
      </pc:sldChg>
      <pc:sldChg chg="new del">
        <pc:chgData name="Mario Riesebeek" userId="eb807c745eb0e15a" providerId="LiveId" clId="{2BD7269D-9868-459A-9DB1-F5D70227FF3D}" dt="2023-12-01T12:23:50.402" v="186" actId="47"/>
        <pc:sldMkLst>
          <pc:docMk/>
          <pc:sldMk cId="3159652330" sldId="257"/>
        </pc:sldMkLst>
      </pc:sldChg>
      <pc:sldChg chg="new del">
        <pc:chgData name="Mario Riesebeek" userId="eb807c745eb0e15a" providerId="LiveId" clId="{2BD7269D-9868-459A-9DB1-F5D70227FF3D}" dt="2023-12-01T12:17:36.860" v="102" actId="47"/>
        <pc:sldMkLst>
          <pc:docMk/>
          <pc:sldMk cId="3978573078" sldId="257"/>
        </pc:sldMkLst>
      </pc:sldChg>
      <pc:sldChg chg="new del">
        <pc:chgData name="Mario Riesebeek" userId="eb807c745eb0e15a" providerId="LiveId" clId="{2BD7269D-9868-459A-9DB1-F5D70227FF3D}" dt="2023-12-01T12:25:11.290" v="193" actId="47"/>
        <pc:sldMkLst>
          <pc:docMk/>
          <pc:sldMk cId="4196045443" sldId="257"/>
        </pc:sldMkLst>
      </pc:sldChg>
      <pc:sldChg chg="addSp modSp new mod">
        <pc:chgData name="Mario Riesebeek" userId="eb807c745eb0e15a" providerId="LiveId" clId="{2BD7269D-9868-459A-9DB1-F5D70227FF3D}" dt="2023-12-13T08:00:38.225" v="439" actId="1076"/>
        <pc:sldMkLst>
          <pc:docMk/>
          <pc:sldMk cId="2455152700" sldId="258"/>
        </pc:sldMkLst>
        <pc:spChg chg="add mod">
          <ac:chgData name="Mario Riesebeek" userId="eb807c745eb0e15a" providerId="LiveId" clId="{2BD7269D-9868-459A-9DB1-F5D70227FF3D}" dt="2023-12-13T07:50:22.121" v="280" actId="20577"/>
          <ac:spMkLst>
            <pc:docMk/>
            <pc:sldMk cId="2455152700" sldId="258"/>
            <ac:spMk id="3" creationId="{24333ECB-5AC8-13F1-0D5C-E3DC42A517EB}"/>
          </ac:spMkLst>
        </pc:spChg>
        <pc:spChg chg="add">
          <ac:chgData name="Mario Riesebeek" userId="eb807c745eb0e15a" providerId="LiveId" clId="{2BD7269D-9868-459A-9DB1-F5D70227FF3D}" dt="2023-12-13T07:50:24.630" v="281" actId="22"/>
          <ac:spMkLst>
            <pc:docMk/>
            <pc:sldMk cId="2455152700" sldId="258"/>
            <ac:spMk id="5" creationId="{C3434F40-DFE8-E56D-B543-9A479F8114D1}"/>
          </ac:spMkLst>
        </pc:spChg>
        <pc:spChg chg="add mod">
          <ac:chgData name="Mario Riesebeek" userId="eb807c745eb0e15a" providerId="LiveId" clId="{2BD7269D-9868-459A-9DB1-F5D70227FF3D}" dt="2023-12-13T07:50:47.653" v="306" actId="20577"/>
          <ac:spMkLst>
            <pc:docMk/>
            <pc:sldMk cId="2455152700" sldId="258"/>
            <ac:spMk id="6" creationId="{CF29B57B-E1D8-6C57-148B-4196107FA3F0}"/>
          </ac:spMkLst>
        </pc:spChg>
        <pc:spChg chg="add mod">
          <ac:chgData name="Mario Riesebeek" userId="eb807c745eb0e15a" providerId="LiveId" clId="{2BD7269D-9868-459A-9DB1-F5D70227FF3D}" dt="2023-12-13T08:00:38.225" v="439" actId="1076"/>
          <ac:spMkLst>
            <pc:docMk/>
            <pc:sldMk cId="2455152700" sldId="258"/>
            <ac:spMk id="7" creationId="{F78D1E00-E1F5-8AEA-A56B-D5EF5290540A}"/>
          </ac:spMkLst>
        </pc:spChg>
        <pc:picChg chg="add mod">
          <ac:chgData name="Mario Riesebeek" userId="eb807c745eb0e15a" providerId="LiveId" clId="{2BD7269D-9868-459A-9DB1-F5D70227FF3D}" dt="2023-12-13T07:51:21.509" v="309" actId="1076"/>
          <ac:picMkLst>
            <pc:docMk/>
            <pc:sldMk cId="2455152700" sldId="258"/>
            <ac:picMk id="1026" creationId="{AE9250DA-F9D9-B028-F8E5-F8539612FCEE}"/>
          </ac:picMkLst>
        </pc:picChg>
      </pc:sldChg>
      <pc:sldChg chg="addSp delSp modSp new mod">
        <pc:chgData name="Mario Riesebeek" userId="eb807c745eb0e15a" providerId="LiveId" clId="{2BD7269D-9868-459A-9DB1-F5D70227FF3D}" dt="2023-12-13T07:54:31.165" v="337" actId="478"/>
        <pc:sldMkLst>
          <pc:docMk/>
          <pc:sldMk cId="744860192" sldId="259"/>
        </pc:sldMkLst>
        <pc:spChg chg="add mod">
          <ac:chgData name="Mario Riesebeek" userId="eb807c745eb0e15a" providerId="LiveId" clId="{2BD7269D-9868-459A-9DB1-F5D70227FF3D}" dt="2023-12-13T07:52:41.957" v="327" actId="20577"/>
          <ac:spMkLst>
            <pc:docMk/>
            <pc:sldMk cId="744860192" sldId="259"/>
            <ac:spMk id="2" creationId="{1E11163A-F4D9-5A96-D293-311ADF677254}"/>
          </ac:spMkLst>
        </pc:spChg>
        <pc:picChg chg="add del">
          <ac:chgData name="Mario Riesebeek" userId="eb807c745eb0e15a" providerId="LiveId" clId="{2BD7269D-9868-459A-9DB1-F5D70227FF3D}" dt="2023-12-13T07:51:35.231" v="311" actId="478"/>
          <ac:picMkLst>
            <pc:docMk/>
            <pc:sldMk cId="744860192" sldId="259"/>
            <ac:picMk id="2050" creationId="{6A5EC05A-CF75-A7BA-F79C-22EA0489ABC9}"/>
          </ac:picMkLst>
        </pc:picChg>
        <pc:picChg chg="add del mod">
          <ac:chgData name="Mario Riesebeek" userId="eb807c745eb0e15a" providerId="LiveId" clId="{2BD7269D-9868-459A-9DB1-F5D70227FF3D}" dt="2023-12-13T07:54:31.165" v="337" actId="478"/>
          <ac:picMkLst>
            <pc:docMk/>
            <pc:sldMk cId="744860192" sldId="259"/>
            <ac:picMk id="2052" creationId="{086BACE9-7AFE-B38F-88DE-E7944A61000D}"/>
          </ac:picMkLst>
        </pc:picChg>
        <pc:picChg chg="add del mod">
          <ac:chgData name="Mario Riesebeek" userId="eb807c745eb0e15a" providerId="LiveId" clId="{2BD7269D-9868-459A-9DB1-F5D70227FF3D}" dt="2023-12-13T07:54:30.455" v="336"/>
          <ac:picMkLst>
            <pc:docMk/>
            <pc:sldMk cId="744860192" sldId="259"/>
            <ac:picMk id="2054" creationId="{E223056D-5D63-EA00-6FC2-402C48B0F059}"/>
          </ac:picMkLst>
        </pc:picChg>
      </pc:sldChg>
      <pc:sldChg chg="addSp delSp modSp add mod">
        <pc:chgData name="Mario Riesebeek" userId="eb807c745eb0e15a" providerId="LiveId" clId="{2BD7269D-9868-459A-9DB1-F5D70227FF3D}" dt="2023-12-13T07:56:28.348" v="393" actId="20577"/>
        <pc:sldMkLst>
          <pc:docMk/>
          <pc:sldMk cId="2370019196" sldId="260"/>
        </pc:sldMkLst>
        <pc:spChg chg="mod">
          <ac:chgData name="Mario Riesebeek" userId="eb807c745eb0e15a" providerId="LiveId" clId="{2BD7269D-9868-459A-9DB1-F5D70227FF3D}" dt="2023-12-13T07:56:28.348" v="393" actId="20577"/>
          <ac:spMkLst>
            <pc:docMk/>
            <pc:sldMk cId="2370019196" sldId="260"/>
            <ac:spMk id="6" creationId="{CF29B57B-E1D8-6C57-148B-4196107FA3F0}"/>
          </ac:spMkLst>
        </pc:spChg>
        <pc:picChg chg="del">
          <ac:chgData name="Mario Riesebeek" userId="eb807c745eb0e15a" providerId="LiveId" clId="{2BD7269D-9868-459A-9DB1-F5D70227FF3D}" dt="2023-12-13T07:54:44.843" v="339" actId="478"/>
          <ac:picMkLst>
            <pc:docMk/>
            <pc:sldMk cId="2370019196" sldId="260"/>
            <ac:picMk id="1026" creationId="{AE9250DA-F9D9-B028-F8E5-F8539612FCEE}"/>
          </ac:picMkLst>
        </pc:picChg>
        <pc:picChg chg="add mod">
          <ac:chgData name="Mario Riesebeek" userId="eb807c745eb0e15a" providerId="LiveId" clId="{2BD7269D-9868-459A-9DB1-F5D70227FF3D}" dt="2023-12-13T07:55:39.627" v="370" actId="1076"/>
          <ac:picMkLst>
            <pc:docMk/>
            <pc:sldMk cId="2370019196" sldId="260"/>
            <ac:picMk id="3074" creationId="{02590CBA-1258-2C05-3C19-D2150C8CB087}"/>
          </ac:picMkLst>
        </pc:picChg>
      </pc:sldChg>
      <pc:sldChg chg="addSp modSp add mod">
        <pc:chgData name="Mario Riesebeek" userId="eb807c745eb0e15a" providerId="LiveId" clId="{2BD7269D-9868-459A-9DB1-F5D70227FF3D}" dt="2023-12-13T08:03:53.387" v="472" actId="1076"/>
        <pc:sldMkLst>
          <pc:docMk/>
          <pc:sldMk cId="2900774198" sldId="261"/>
        </pc:sldMkLst>
        <pc:spChg chg="add mod">
          <ac:chgData name="Mario Riesebeek" userId="eb807c745eb0e15a" providerId="LiveId" clId="{2BD7269D-9868-459A-9DB1-F5D70227FF3D}" dt="2023-12-13T08:03:53.387" v="472" actId="1076"/>
          <ac:spMkLst>
            <pc:docMk/>
            <pc:sldMk cId="2900774198" sldId="261"/>
            <ac:spMk id="2" creationId="{E7B37C75-C67C-3BFC-FEA6-316E2546AF0C}"/>
          </ac:spMkLst>
        </pc:spChg>
        <pc:spChg chg="mod">
          <ac:chgData name="Mario Riesebeek" userId="eb807c745eb0e15a" providerId="LiveId" clId="{2BD7269D-9868-459A-9DB1-F5D70227FF3D}" dt="2023-12-13T08:03:27.052" v="467" actId="20577"/>
          <ac:spMkLst>
            <pc:docMk/>
            <pc:sldMk cId="2900774198" sldId="261"/>
            <ac:spMk id="6" creationId="{CF29B57B-E1D8-6C57-148B-4196107FA3F0}"/>
          </ac:spMkLst>
        </pc:spChg>
      </pc:sldChg>
      <pc:sldChg chg="addSp delSp modSp add mod">
        <pc:chgData name="Mario Riesebeek" userId="eb807c745eb0e15a" providerId="LiveId" clId="{2BD7269D-9868-459A-9DB1-F5D70227FF3D}" dt="2023-12-13T08:23:22.136" v="648"/>
        <pc:sldMkLst>
          <pc:docMk/>
          <pc:sldMk cId="3518871400" sldId="262"/>
        </pc:sldMkLst>
        <pc:spChg chg="del">
          <ac:chgData name="Mario Riesebeek" userId="eb807c745eb0e15a" providerId="LiveId" clId="{2BD7269D-9868-459A-9DB1-F5D70227FF3D}" dt="2023-12-13T08:04:26.244" v="486" actId="478"/>
          <ac:spMkLst>
            <pc:docMk/>
            <pc:sldMk cId="3518871400" sldId="262"/>
            <ac:spMk id="2" creationId="{E7B37C75-C67C-3BFC-FEA6-316E2546AF0C}"/>
          </ac:spMkLst>
        </pc:spChg>
        <pc:spChg chg="add mod">
          <ac:chgData name="Mario Riesebeek" userId="eb807c745eb0e15a" providerId="LiveId" clId="{2BD7269D-9868-459A-9DB1-F5D70227FF3D}" dt="2023-12-13T08:16:39.708" v="593" actId="1076"/>
          <ac:spMkLst>
            <pc:docMk/>
            <pc:sldMk cId="3518871400" sldId="262"/>
            <ac:spMk id="4" creationId="{0CC7515A-E8A0-6EFC-29FC-D54F50F94EB9}"/>
          </ac:spMkLst>
        </pc:spChg>
        <pc:spChg chg="mod">
          <ac:chgData name="Mario Riesebeek" userId="eb807c745eb0e15a" providerId="LiveId" clId="{2BD7269D-9868-459A-9DB1-F5D70227FF3D}" dt="2023-12-13T08:04:28.046" v="487" actId="6549"/>
          <ac:spMkLst>
            <pc:docMk/>
            <pc:sldMk cId="3518871400" sldId="262"/>
            <ac:spMk id="6" creationId="{CF29B57B-E1D8-6C57-148B-4196107FA3F0}"/>
          </ac:spMkLst>
        </pc:spChg>
        <pc:picChg chg="del">
          <ac:chgData name="Mario Riesebeek" userId="eb807c745eb0e15a" providerId="LiveId" clId="{2BD7269D-9868-459A-9DB1-F5D70227FF3D}" dt="2023-12-13T08:05:35.714" v="544" actId="478"/>
          <ac:picMkLst>
            <pc:docMk/>
            <pc:sldMk cId="3518871400" sldId="262"/>
            <ac:picMk id="3074" creationId="{02590CBA-1258-2C05-3C19-D2150C8CB087}"/>
          </ac:picMkLst>
        </pc:picChg>
        <pc:picChg chg="add del">
          <ac:chgData name="Mario Riesebeek" userId="eb807c745eb0e15a" providerId="LiveId" clId="{2BD7269D-9868-459A-9DB1-F5D70227FF3D}" dt="2023-12-13T08:17:25.703" v="595"/>
          <ac:picMkLst>
            <pc:docMk/>
            <pc:sldMk cId="3518871400" sldId="262"/>
            <ac:picMk id="4098" creationId="{716F5A2F-2667-C13B-252F-0EF4075A7BD7}"/>
          </ac:picMkLst>
        </pc:picChg>
        <pc:picChg chg="add mod">
          <ac:chgData name="Mario Riesebeek" userId="eb807c745eb0e15a" providerId="LiveId" clId="{2BD7269D-9868-459A-9DB1-F5D70227FF3D}" dt="2023-12-13T08:17:45.382" v="597" actId="1076"/>
          <ac:picMkLst>
            <pc:docMk/>
            <pc:sldMk cId="3518871400" sldId="262"/>
            <ac:picMk id="4100" creationId="{D971EBDA-868D-5AA0-ABCE-ACCE3E4D37EF}"/>
          </ac:picMkLst>
        </pc:picChg>
        <pc:picChg chg="add">
          <ac:chgData name="Mario Riesebeek" userId="eb807c745eb0e15a" providerId="LiveId" clId="{2BD7269D-9868-459A-9DB1-F5D70227FF3D}" dt="2023-12-13T08:23:22.136" v="648"/>
          <ac:picMkLst>
            <pc:docMk/>
            <pc:sldMk cId="3518871400" sldId="262"/>
            <ac:picMk id="4102" creationId="{5F72093A-6C93-3F9B-0282-A781818EDBE4}"/>
          </ac:picMkLst>
        </pc:picChg>
      </pc:sldChg>
      <pc:sldChg chg="addSp delSp modSp add mod">
        <pc:chgData name="Mario Riesebeek" userId="eb807c745eb0e15a" providerId="LiveId" clId="{2BD7269D-9868-459A-9DB1-F5D70227FF3D}" dt="2023-12-13T08:53:19.553" v="651" actId="1076"/>
        <pc:sldMkLst>
          <pc:docMk/>
          <pc:sldMk cId="3276670689" sldId="263"/>
        </pc:sldMkLst>
        <pc:spChg chg="del">
          <ac:chgData name="Mario Riesebeek" userId="eb807c745eb0e15a" providerId="LiveId" clId="{2BD7269D-9868-459A-9DB1-F5D70227FF3D}" dt="2023-12-13T08:18:40.654" v="619" actId="478"/>
          <ac:spMkLst>
            <pc:docMk/>
            <pc:sldMk cId="3276670689" sldId="263"/>
            <ac:spMk id="4" creationId="{0CC7515A-E8A0-6EFC-29FC-D54F50F94EB9}"/>
          </ac:spMkLst>
        </pc:spChg>
        <pc:spChg chg="mod">
          <ac:chgData name="Mario Riesebeek" userId="eb807c745eb0e15a" providerId="LiveId" clId="{2BD7269D-9868-459A-9DB1-F5D70227FF3D}" dt="2023-12-13T08:18:37.734" v="618" actId="20577"/>
          <ac:spMkLst>
            <pc:docMk/>
            <pc:sldMk cId="3276670689" sldId="263"/>
            <ac:spMk id="6" creationId="{CF29B57B-E1D8-6C57-148B-4196107FA3F0}"/>
          </ac:spMkLst>
        </pc:spChg>
        <pc:picChg chg="del">
          <ac:chgData name="Mario Riesebeek" userId="eb807c745eb0e15a" providerId="LiveId" clId="{2BD7269D-9868-459A-9DB1-F5D70227FF3D}" dt="2023-12-13T08:18:43.302" v="620" actId="478"/>
          <ac:picMkLst>
            <pc:docMk/>
            <pc:sldMk cId="3276670689" sldId="263"/>
            <ac:picMk id="4100" creationId="{D971EBDA-868D-5AA0-ABCE-ACCE3E4D37EF}"/>
          </ac:picMkLst>
        </pc:picChg>
        <pc:picChg chg="add mod">
          <ac:chgData name="Mario Riesebeek" userId="eb807c745eb0e15a" providerId="LiveId" clId="{2BD7269D-9868-459A-9DB1-F5D70227FF3D}" dt="2023-12-13T08:53:19.553" v="651" actId="1076"/>
          <ac:picMkLst>
            <pc:docMk/>
            <pc:sldMk cId="3276670689" sldId="263"/>
            <ac:picMk id="6146" creationId="{C8C75FEE-13FA-FA3D-38F2-719C1A794CCE}"/>
          </ac:picMkLst>
        </pc:picChg>
        <pc:picChg chg="add mod">
          <ac:chgData name="Mario Riesebeek" userId="eb807c745eb0e15a" providerId="LiveId" clId="{2BD7269D-9868-459A-9DB1-F5D70227FF3D}" dt="2023-12-13T08:22:46.576" v="644" actId="14100"/>
          <ac:picMkLst>
            <pc:docMk/>
            <pc:sldMk cId="3276670689" sldId="263"/>
            <ac:picMk id="6148" creationId="{BCB8FC3A-F3DA-1906-B9A3-5046F1619539}"/>
          </ac:picMkLst>
        </pc:picChg>
        <pc:picChg chg="add mod">
          <ac:chgData name="Mario Riesebeek" userId="eb807c745eb0e15a" providerId="LiveId" clId="{2BD7269D-9868-459A-9DB1-F5D70227FF3D}" dt="2023-12-13T08:22:49.532" v="646" actId="1076"/>
          <ac:picMkLst>
            <pc:docMk/>
            <pc:sldMk cId="3276670689" sldId="263"/>
            <ac:picMk id="6150" creationId="{C20FB63B-646A-1A88-51ED-E6C2EE394EDB}"/>
          </ac:picMkLst>
        </pc:picChg>
        <pc:picChg chg="add mod">
          <ac:chgData name="Mario Riesebeek" userId="eb807c745eb0e15a" providerId="LiveId" clId="{2BD7269D-9868-459A-9DB1-F5D70227FF3D}" dt="2023-12-13T08:22:48.305" v="645" actId="1076"/>
          <ac:picMkLst>
            <pc:docMk/>
            <pc:sldMk cId="3276670689" sldId="263"/>
            <ac:picMk id="6152" creationId="{7EEDB6FB-AFF4-2997-E51D-E030A91445B6}"/>
          </ac:picMkLst>
        </pc:picChg>
      </pc:sldChg>
      <pc:sldChg chg="addSp delSp modSp new mod">
        <pc:chgData name="Mario Riesebeek" userId="eb807c745eb0e15a" providerId="LiveId" clId="{2BD7269D-9868-459A-9DB1-F5D70227FF3D}" dt="2023-12-13T09:08:45.086" v="763" actId="9405"/>
        <pc:sldMkLst>
          <pc:docMk/>
          <pc:sldMk cId="43999605" sldId="264"/>
        </pc:sldMkLst>
        <pc:spChg chg="add mod">
          <ac:chgData name="Mario Riesebeek" userId="eb807c745eb0e15a" providerId="LiveId" clId="{2BD7269D-9868-459A-9DB1-F5D70227FF3D}" dt="2023-12-13T08:54:00.181" v="674" actId="1076"/>
          <ac:spMkLst>
            <pc:docMk/>
            <pc:sldMk cId="43999605" sldId="264"/>
            <ac:spMk id="2" creationId="{39E25A3A-033C-6878-BA1F-4D8415B517F3}"/>
          </ac:spMkLst>
        </pc:spChg>
        <pc:spChg chg="add del mod">
          <ac:chgData name="Mario Riesebeek" userId="eb807c745eb0e15a" providerId="LiveId" clId="{2BD7269D-9868-459A-9DB1-F5D70227FF3D}" dt="2023-12-13T08:56:24.154" v="685" actId="478"/>
          <ac:spMkLst>
            <pc:docMk/>
            <pc:sldMk cId="43999605" sldId="264"/>
            <ac:spMk id="7" creationId="{17D1D6BA-2840-7285-08CD-EEF33994A207}"/>
          </ac:spMkLst>
        </pc:spChg>
        <pc:spChg chg="add del mod">
          <ac:chgData name="Mario Riesebeek" userId="eb807c745eb0e15a" providerId="LiveId" clId="{2BD7269D-9868-459A-9DB1-F5D70227FF3D}" dt="2023-12-13T08:57:18.866" v="693" actId="478"/>
          <ac:spMkLst>
            <pc:docMk/>
            <pc:sldMk cId="43999605" sldId="264"/>
            <ac:spMk id="10" creationId="{B511B724-857D-143D-1342-344012086936}"/>
          </ac:spMkLst>
        </pc:spChg>
        <pc:spChg chg="add del">
          <ac:chgData name="Mario Riesebeek" userId="eb807c745eb0e15a" providerId="LiveId" clId="{2BD7269D-9868-459A-9DB1-F5D70227FF3D}" dt="2023-12-13T09:04:04.866" v="712"/>
          <ac:spMkLst>
            <pc:docMk/>
            <pc:sldMk cId="43999605" sldId="264"/>
            <ac:spMk id="13" creationId="{BA602BC3-495B-6AB7-DEA9-22331CEF0EA1}"/>
          </ac:spMkLst>
        </pc:spChg>
        <pc:spChg chg="add del">
          <ac:chgData name="Mario Riesebeek" userId="eb807c745eb0e15a" providerId="LiveId" clId="{2BD7269D-9868-459A-9DB1-F5D70227FF3D}" dt="2023-12-13T09:04:53.346" v="718" actId="22"/>
          <ac:spMkLst>
            <pc:docMk/>
            <pc:sldMk cId="43999605" sldId="264"/>
            <ac:spMk id="15" creationId="{E70F70B7-1BB9-5EE9-3035-F8424E68AA67}"/>
          </ac:spMkLst>
        </pc:spChg>
        <pc:grpChg chg="mod">
          <ac:chgData name="Mario Riesebeek" userId="eb807c745eb0e15a" providerId="LiveId" clId="{2BD7269D-9868-459A-9DB1-F5D70227FF3D}" dt="2023-12-13T09:08:38.309" v="760"/>
          <ac:grpSpMkLst>
            <pc:docMk/>
            <pc:sldMk cId="43999605" sldId="264"/>
            <ac:grpSpMk id="21" creationId="{72E5C536-AEB0-9043-C6FE-7AD9869BC851}"/>
          </ac:grpSpMkLst>
        </pc:grpChg>
        <pc:picChg chg="add mod">
          <ac:chgData name="Mario Riesebeek" userId="eb807c745eb0e15a" providerId="LiveId" clId="{2BD7269D-9868-459A-9DB1-F5D70227FF3D}" dt="2023-12-13T09:07:46.820" v="745" actId="1076"/>
          <ac:picMkLst>
            <pc:docMk/>
            <pc:sldMk cId="43999605" sldId="264"/>
            <ac:picMk id="4" creationId="{C703F00C-B0D8-4F5A-B7EB-73E1678C302E}"/>
          </ac:picMkLst>
        </pc:picChg>
        <pc:picChg chg="add mod">
          <ac:chgData name="Mario Riesebeek" userId="eb807c745eb0e15a" providerId="LiveId" clId="{2BD7269D-9868-459A-9DB1-F5D70227FF3D}" dt="2023-12-13T09:07:49.200" v="746" actId="1076"/>
          <ac:picMkLst>
            <pc:docMk/>
            <pc:sldMk cId="43999605" sldId="264"/>
            <ac:picMk id="6" creationId="{1E786CC0-64E7-7020-08E0-7E572AC2E4C3}"/>
          </ac:picMkLst>
        </pc:picChg>
        <pc:picChg chg="add mod">
          <ac:chgData name="Mario Riesebeek" userId="eb807c745eb0e15a" providerId="LiveId" clId="{2BD7269D-9868-459A-9DB1-F5D70227FF3D}" dt="2023-12-13T09:08:08.768" v="753" actId="1076"/>
          <ac:picMkLst>
            <pc:docMk/>
            <pc:sldMk cId="43999605" sldId="264"/>
            <ac:picMk id="9" creationId="{2E8CAE1C-97E4-268C-6727-0F55528D7E90}"/>
          </ac:picMkLst>
        </pc:picChg>
        <pc:picChg chg="add mod">
          <ac:chgData name="Mario Riesebeek" userId="eb807c745eb0e15a" providerId="LiveId" clId="{2BD7269D-9868-459A-9DB1-F5D70227FF3D}" dt="2023-12-13T09:08:07.707" v="752" actId="1076"/>
          <ac:picMkLst>
            <pc:docMk/>
            <pc:sldMk cId="43999605" sldId="264"/>
            <ac:picMk id="12" creationId="{51EB48DB-CFEB-7452-06E9-79D269F8C1BE}"/>
          </ac:picMkLst>
        </pc:picChg>
        <pc:picChg chg="add mod">
          <ac:chgData name="Mario Riesebeek" userId="eb807c745eb0e15a" providerId="LiveId" clId="{2BD7269D-9868-459A-9DB1-F5D70227FF3D}" dt="2023-12-13T09:07:57.832" v="750" actId="1076"/>
          <ac:picMkLst>
            <pc:docMk/>
            <pc:sldMk cId="43999605" sldId="264"/>
            <ac:picMk id="2052" creationId="{19E86704-EE6D-9BE9-A2F2-E1FD6146843C}"/>
          </ac:picMkLst>
        </pc:picChg>
        <pc:picChg chg="add mod">
          <ac:chgData name="Mario Riesebeek" userId="eb807c745eb0e15a" providerId="LiveId" clId="{2BD7269D-9868-459A-9DB1-F5D70227FF3D}" dt="2023-12-13T09:07:55.249" v="749" actId="1076"/>
          <ac:picMkLst>
            <pc:docMk/>
            <pc:sldMk cId="43999605" sldId="264"/>
            <ac:picMk id="2054" creationId="{91E572BA-1B1C-CDBE-C805-7262E185FA6A}"/>
          </ac:picMkLst>
        </pc:picChg>
        <pc:picChg chg="add mod">
          <ac:chgData name="Mario Riesebeek" userId="eb807c745eb0e15a" providerId="LiveId" clId="{2BD7269D-9868-459A-9DB1-F5D70227FF3D}" dt="2023-12-13T09:07:59.966" v="751" actId="1076"/>
          <ac:picMkLst>
            <pc:docMk/>
            <pc:sldMk cId="43999605" sldId="264"/>
            <ac:picMk id="2056" creationId="{0EF02F06-EBA3-E952-E0CD-8739860D689B}"/>
          </ac:picMkLst>
        </pc:picChg>
        <pc:picChg chg="add mod">
          <ac:chgData name="Mario Riesebeek" userId="eb807c745eb0e15a" providerId="LiveId" clId="{2BD7269D-9868-459A-9DB1-F5D70227FF3D}" dt="2023-12-13T09:07:44.252" v="744" actId="14100"/>
          <ac:picMkLst>
            <pc:docMk/>
            <pc:sldMk cId="43999605" sldId="264"/>
            <ac:picMk id="2058" creationId="{274DF15E-35FF-72B9-A408-A514A33EEACB}"/>
          </ac:picMkLst>
        </pc:picChg>
        <pc:inkChg chg="add del">
          <ac:chgData name="Mario Riesebeek" userId="eb807c745eb0e15a" providerId="LiveId" clId="{2BD7269D-9868-459A-9DB1-F5D70227FF3D}" dt="2023-12-13T09:08:23.140" v="755" actId="9405"/>
          <ac:inkMkLst>
            <pc:docMk/>
            <pc:sldMk cId="43999605" sldId="264"/>
            <ac:inkMk id="16" creationId="{2DD1E4F4-9EA0-093D-90A2-530A9B26236D}"/>
          </ac:inkMkLst>
        </pc:inkChg>
        <pc:inkChg chg="add">
          <ac:chgData name="Mario Riesebeek" userId="eb807c745eb0e15a" providerId="LiveId" clId="{2BD7269D-9868-459A-9DB1-F5D70227FF3D}" dt="2023-12-13T09:08:29.833" v="756" actId="9405"/>
          <ac:inkMkLst>
            <pc:docMk/>
            <pc:sldMk cId="43999605" sldId="264"/>
            <ac:inkMk id="17" creationId="{339AE482-4FE0-CCDA-3DFE-AC52B8E34523}"/>
          </ac:inkMkLst>
        </pc:inkChg>
        <pc:inkChg chg="add">
          <ac:chgData name="Mario Riesebeek" userId="eb807c745eb0e15a" providerId="LiveId" clId="{2BD7269D-9868-459A-9DB1-F5D70227FF3D}" dt="2023-12-13T09:08:32.138" v="757" actId="9405"/>
          <ac:inkMkLst>
            <pc:docMk/>
            <pc:sldMk cId="43999605" sldId="264"/>
            <ac:inkMk id="18" creationId="{9E0367DC-C1FA-8B62-8BDE-40769CCA5EE4}"/>
          </ac:inkMkLst>
        </pc:inkChg>
        <pc:inkChg chg="add mod">
          <ac:chgData name="Mario Riesebeek" userId="eb807c745eb0e15a" providerId="LiveId" clId="{2BD7269D-9868-459A-9DB1-F5D70227FF3D}" dt="2023-12-13T09:08:38.309" v="760"/>
          <ac:inkMkLst>
            <pc:docMk/>
            <pc:sldMk cId="43999605" sldId="264"/>
            <ac:inkMk id="19" creationId="{F9ED6C53-19DC-B153-DB03-6360CBF753E2}"/>
          </ac:inkMkLst>
        </pc:inkChg>
        <pc:inkChg chg="add mod">
          <ac:chgData name="Mario Riesebeek" userId="eb807c745eb0e15a" providerId="LiveId" clId="{2BD7269D-9868-459A-9DB1-F5D70227FF3D}" dt="2023-12-13T09:08:38.309" v="760"/>
          <ac:inkMkLst>
            <pc:docMk/>
            <pc:sldMk cId="43999605" sldId="264"/>
            <ac:inkMk id="20" creationId="{54E18591-00B7-874C-058A-DA2776774420}"/>
          </ac:inkMkLst>
        </pc:inkChg>
        <pc:inkChg chg="add">
          <ac:chgData name="Mario Riesebeek" userId="eb807c745eb0e15a" providerId="LiveId" clId="{2BD7269D-9868-459A-9DB1-F5D70227FF3D}" dt="2023-12-13T09:08:41.799" v="761" actId="9405"/>
          <ac:inkMkLst>
            <pc:docMk/>
            <pc:sldMk cId="43999605" sldId="264"/>
            <ac:inkMk id="22" creationId="{0AB34C77-F539-82CC-4574-8CEF3883315E}"/>
          </ac:inkMkLst>
        </pc:inkChg>
        <pc:inkChg chg="add">
          <ac:chgData name="Mario Riesebeek" userId="eb807c745eb0e15a" providerId="LiveId" clId="{2BD7269D-9868-459A-9DB1-F5D70227FF3D}" dt="2023-12-13T09:08:44.550" v="762" actId="9405"/>
          <ac:inkMkLst>
            <pc:docMk/>
            <pc:sldMk cId="43999605" sldId="264"/>
            <ac:inkMk id="23" creationId="{EED28E28-EF68-A240-38F5-70338AA1F97E}"/>
          </ac:inkMkLst>
        </pc:inkChg>
        <pc:inkChg chg="add">
          <ac:chgData name="Mario Riesebeek" userId="eb807c745eb0e15a" providerId="LiveId" clId="{2BD7269D-9868-459A-9DB1-F5D70227FF3D}" dt="2023-12-13T09:08:45.086" v="763" actId="9405"/>
          <ac:inkMkLst>
            <pc:docMk/>
            <pc:sldMk cId="43999605" sldId="264"/>
            <ac:inkMk id="24" creationId="{BDC1FB86-D7BD-1021-057E-0D72BE00D7C0}"/>
          </ac:inkMkLst>
        </pc:inkChg>
      </pc:sldChg>
      <pc:sldChg chg="addSp delSp modSp new mod">
        <pc:chgData name="Mario Riesebeek" userId="eb807c745eb0e15a" providerId="LiveId" clId="{2BD7269D-9868-459A-9DB1-F5D70227FF3D}" dt="2023-12-13T09:09:10.758" v="765"/>
        <pc:sldMkLst>
          <pc:docMk/>
          <pc:sldMk cId="2194843997" sldId="265"/>
        </pc:sldMkLst>
        <pc:spChg chg="add mod">
          <ac:chgData name="Mario Riesebeek" userId="eb807c745eb0e15a" providerId="LiveId" clId="{2BD7269D-9868-459A-9DB1-F5D70227FF3D}" dt="2023-12-13T09:02:28.334" v="710" actId="14100"/>
          <ac:spMkLst>
            <pc:docMk/>
            <pc:sldMk cId="2194843997" sldId="265"/>
            <ac:spMk id="2" creationId="{355CF594-C2D9-AFBD-0CBC-F1165C8A3794}"/>
          </ac:spMkLst>
        </pc:spChg>
        <pc:picChg chg="add mod">
          <ac:chgData name="Mario Riesebeek" userId="eb807c745eb0e15a" providerId="LiveId" clId="{2BD7269D-9868-459A-9DB1-F5D70227FF3D}" dt="2023-12-13T09:02:25.300" v="709" actId="1076"/>
          <ac:picMkLst>
            <pc:docMk/>
            <pc:sldMk cId="2194843997" sldId="265"/>
            <ac:picMk id="3" creationId="{27B940E1-3825-70D0-D6E6-45F010A92EF8}"/>
          </ac:picMkLst>
        </pc:picChg>
        <pc:picChg chg="add mod">
          <ac:chgData name="Mario Riesebeek" userId="eb807c745eb0e15a" providerId="LiveId" clId="{2BD7269D-9868-459A-9DB1-F5D70227FF3D}" dt="2023-12-13T09:02:03.534" v="706" actId="1076"/>
          <ac:picMkLst>
            <pc:docMk/>
            <pc:sldMk cId="2194843997" sldId="265"/>
            <ac:picMk id="1026" creationId="{658DEA5E-4257-99F9-7AF8-78A82EBD5FAE}"/>
          </ac:picMkLst>
        </pc:picChg>
        <pc:picChg chg="add del">
          <ac:chgData name="Mario Riesebeek" userId="eb807c745eb0e15a" providerId="LiveId" clId="{2BD7269D-9868-459A-9DB1-F5D70227FF3D}" dt="2023-12-13T09:09:10.758" v="765"/>
          <ac:picMkLst>
            <pc:docMk/>
            <pc:sldMk cId="2194843997" sldId="265"/>
            <ac:picMk id="1028" creationId="{1BD441F9-0980-18D3-CAC1-4942C52121F0}"/>
          </ac:picMkLst>
        </pc:picChg>
      </pc:sldChg>
      <pc:sldChg chg="addSp delSp modSp add mod ord">
        <pc:chgData name="Mario Riesebeek" userId="eb807c745eb0e15a" providerId="LiveId" clId="{2BD7269D-9868-459A-9DB1-F5D70227FF3D}" dt="2023-12-13T14:48:00.138" v="850" actId="1076"/>
        <pc:sldMkLst>
          <pc:docMk/>
          <pc:sldMk cId="2533418845" sldId="266"/>
        </pc:sldMkLst>
        <pc:spChg chg="mod">
          <ac:chgData name="Mario Riesebeek" userId="eb807c745eb0e15a" providerId="LiveId" clId="{2BD7269D-9868-459A-9DB1-F5D70227FF3D}" dt="2023-12-13T14:42:15.672" v="807" actId="20577"/>
          <ac:spMkLst>
            <pc:docMk/>
            <pc:sldMk cId="2533418845" sldId="266"/>
            <ac:spMk id="2" creationId="{355CF594-C2D9-AFBD-0CBC-F1165C8A3794}"/>
          </ac:spMkLst>
        </pc:spChg>
        <pc:spChg chg="add mod">
          <ac:chgData name="Mario Riesebeek" userId="eb807c745eb0e15a" providerId="LiveId" clId="{2BD7269D-9868-459A-9DB1-F5D70227FF3D}" dt="2023-12-13T14:47:52.920" v="849" actId="1076"/>
          <ac:spMkLst>
            <pc:docMk/>
            <pc:sldMk cId="2533418845" sldId="266"/>
            <ac:spMk id="6" creationId="{49165053-560D-8DFA-1BAA-7FC90C0DF46B}"/>
          </ac:spMkLst>
        </pc:spChg>
        <pc:spChg chg="add mod">
          <ac:chgData name="Mario Riesebeek" userId="eb807c745eb0e15a" providerId="LiveId" clId="{2BD7269D-9868-459A-9DB1-F5D70227FF3D}" dt="2023-12-13T14:47:02.020" v="837" actId="1076"/>
          <ac:spMkLst>
            <pc:docMk/>
            <pc:sldMk cId="2533418845" sldId="266"/>
            <ac:spMk id="7" creationId="{4057A0B5-3D45-5CB8-74E8-D7D243C19EBE}"/>
          </ac:spMkLst>
        </pc:spChg>
        <pc:spChg chg="add mod">
          <ac:chgData name="Mario Riesebeek" userId="eb807c745eb0e15a" providerId="LiveId" clId="{2BD7269D-9868-459A-9DB1-F5D70227FF3D}" dt="2023-12-13T14:47:19.345" v="844" actId="6549"/>
          <ac:spMkLst>
            <pc:docMk/>
            <pc:sldMk cId="2533418845" sldId="266"/>
            <ac:spMk id="8" creationId="{461944AE-39E5-9D5F-2015-EE337DC0F208}"/>
          </ac:spMkLst>
        </pc:spChg>
        <pc:picChg chg="del">
          <ac:chgData name="Mario Riesebeek" userId="eb807c745eb0e15a" providerId="LiveId" clId="{2BD7269D-9868-459A-9DB1-F5D70227FF3D}" dt="2023-12-13T14:41:38.927" v="768" actId="478"/>
          <ac:picMkLst>
            <pc:docMk/>
            <pc:sldMk cId="2533418845" sldId="266"/>
            <ac:picMk id="3" creationId="{27B940E1-3825-70D0-D6E6-45F010A92EF8}"/>
          </ac:picMkLst>
        </pc:picChg>
        <pc:picChg chg="add mod">
          <ac:chgData name="Mario Riesebeek" userId="eb807c745eb0e15a" providerId="LiveId" clId="{2BD7269D-9868-459A-9DB1-F5D70227FF3D}" dt="2023-12-13T14:47:39.781" v="847" actId="1076"/>
          <ac:picMkLst>
            <pc:docMk/>
            <pc:sldMk cId="2533418845" sldId="266"/>
            <ac:picMk id="4" creationId="{4B287FF4-D184-D60E-6208-BC5CBC4A0037}"/>
          </ac:picMkLst>
        </pc:picChg>
        <pc:picChg chg="del">
          <ac:chgData name="Mario Riesebeek" userId="eb807c745eb0e15a" providerId="LiveId" clId="{2BD7269D-9868-459A-9DB1-F5D70227FF3D}" dt="2023-12-13T14:41:38.175" v="767" actId="478"/>
          <ac:picMkLst>
            <pc:docMk/>
            <pc:sldMk cId="2533418845" sldId="266"/>
            <ac:picMk id="1026" creationId="{658DEA5E-4257-99F9-7AF8-78A82EBD5FAE}"/>
          </ac:picMkLst>
        </pc:picChg>
        <pc:picChg chg="add mod">
          <ac:chgData name="Mario Riesebeek" userId="eb807c745eb0e15a" providerId="LiveId" clId="{2BD7269D-9868-459A-9DB1-F5D70227FF3D}" dt="2023-12-13T14:47:44.989" v="848" actId="1076"/>
          <ac:picMkLst>
            <pc:docMk/>
            <pc:sldMk cId="2533418845" sldId="266"/>
            <ac:picMk id="1028" creationId="{0AB8A205-BA4A-85A5-0BD3-7D8970C9FB4E}"/>
          </ac:picMkLst>
        </pc:picChg>
        <pc:picChg chg="add mod">
          <ac:chgData name="Mario Riesebeek" userId="eb807c745eb0e15a" providerId="LiveId" clId="{2BD7269D-9868-459A-9DB1-F5D70227FF3D}" dt="2023-12-13T14:47:03.765" v="838" actId="1076"/>
          <ac:picMkLst>
            <pc:docMk/>
            <pc:sldMk cId="2533418845" sldId="266"/>
            <ac:picMk id="1030" creationId="{87DF9823-5063-1D6A-4E76-24F8B62D179E}"/>
          </ac:picMkLst>
        </pc:picChg>
        <pc:picChg chg="add mod">
          <ac:chgData name="Mario Riesebeek" userId="eb807c745eb0e15a" providerId="LiveId" clId="{2BD7269D-9868-459A-9DB1-F5D70227FF3D}" dt="2023-12-13T14:48:00.138" v="850" actId="1076"/>
          <ac:picMkLst>
            <pc:docMk/>
            <pc:sldMk cId="2533418845" sldId="266"/>
            <ac:picMk id="1032" creationId="{33F1F88E-3402-A988-82BF-AFAAFED03901}"/>
          </ac:picMkLst>
        </pc:picChg>
      </pc:sldChg>
      <pc:sldChg chg="addSp modSp new add del mod">
        <pc:chgData name="Mario Riesebeek" userId="eb807c745eb0e15a" providerId="LiveId" clId="{2BD7269D-9868-459A-9DB1-F5D70227FF3D}" dt="2023-12-14T09:31:55.058" v="1553" actId="20577"/>
        <pc:sldMkLst>
          <pc:docMk/>
          <pc:sldMk cId="2847485213" sldId="267"/>
        </pc:sldMkLst>
        <pc:spChg chg="add mod">
          <ac:chgData name="Mario Riesebeek" userId="eb807c745eb0e15a" providerId="LiveId" clId="{2BD7269D-9868-459A-9DB1-F5D70227FF3D}" dt="2023-12-14T09:31:55.058" v="1553" actId="20577"/>
          <ac:spMkLst>
            <pc:docMk/>
            <pc:sldMk cId="2847485213" sldId="267"/>
            <ac:spMk id="2" creationId="{EB25AF6B-9D50-EC96-5218-C874EDABE83A}"/>
          </ac:spMkLst>
        </pc:spChg>
        <pc:spChg chg="add mod">
          <ac:chgData name="Mario Riesebeek" userId="eb807c745eb0e15a" providerId="LiveId" clId="{2BD7269D-9868-459A-9DB1-F5D70227FF3D}" dt="2023-12-14T09:31:35.094" v="1528" actId="1076"/>
          <ac:spMkLst>
            <pc:docMk/>
            <pc:sldMk cId="2847485213" sldId="267"/>
            <ac:spMk id="3" creationId="{0394D00C-D6B0-66FF-08FD-FE76E9F19616}"/>
          </ac:spMkLst>
        </pc:spChg>
        <pc:picChg chg="add mod modCrop">
          <ac:chgData name="Mario Riesebeek" userId="eb807c745eb0e15a" providerId="LiveId" clId="{2BD7269D-9868-459A-9DB1-F5D70227FF3D}" dt="2023-12-13T15:17:00.752" v="1417" actId="1076"/>
          <ac:picMkLst>
            <pc:docMk/>
            <pc:sldMk cId="2847485213" sldId="267"/>
            <ac:picMk id="5" creationId="{EC3EF40A-9E06-83F1-DDF5-0AB602FE33D5}"/>
          </ac:picMkLst>
        </pc:picChg>
      </pc:sldChg>
      <pc:sldChg chg="addSp modSp add mod">
        <pc:chgData name="Mario Riesebeek" userId="eb807c745eb0e15a" providerId="LiveId" clId="{2BD7269D-9868-459A-9DB1-F5D70227FF3D}" dt="2023-12-14T09:40:36.579" v="1604" actId="20577"/>
        <pc:sldMkLst>
          <pc:docMk/>
          <pc:sldMk cId="3032465663" sldId="268"/>
        </pc:sldMkLst>
        <pc:spChg chg="add mod">
          <ac:chgData name="Mario Riesebeek" userId="eb807c745eb0e15a" providerId="LiveId" clId="{2BD7269D-9868-459A-9DB1-F5D70227FF3D}" dt="2023-12-14T09:28:30.933" v="1498" actId="1076"/>
          <ac:spMkLst>
            <pc:docMk/>
            <pc:sldMk cId="3032465663" sldId="268"/>
            <ac:spMk id="2" creationId="{0AAF4D0B-0C09-9953-51B6-8A1F0F4B74F4}"/>
          </ac:spMkLst>
        </pc:spChg>
        <pc:spChg chg="mod">
          <ac:chgData name="Mario Riesebeek" userId="eb807c745eb0e15a" providerId="LiveId" clId="{2BD7269D-9868-459A-9DB1-F5D70227FF3D}" dt="2023-12-14T09:40:33.320" v="1601" actId="1076"/>
          <ac:spMkLst>
            <pc:docMk/>
            <pc:sldMk cId="3032465663" sldId="268"/>
            <ac:spMk id="4" creationId="{3FA4AB9B-A138-6F0A-8FE3-86B414DEADBF}"/>
          </ac:spMkLst>
        </pc:spChg>
        <pc:spChg chg="add mod">
          <ac:chgData name="Mario Riesebeek" userId="eb807c745eb0e15a" providerId="LiveId" clId="{2BD7269D-9868-459A-9DB1-F5D70227FF3D}" dt="2023-12-14T09:29:24.739" v="1510" actId="20577"/>
          <ac:spMkLst>
            <pc:docMk/>
            <pc:sldMk cId="3032465663" sldId="268"/>
            <ac:spMk id="10" creationId="{70F6E30B-8578-14FA-F766-AC5144180DBB}"/>
          </ac:spMkLst>
        </pc:spChg>
        <pc:spChg chg="add mod">
          <ac:chgData name="Mario Riesebeek" userId="eb807c745eb0e15a" providerId="LiveId" clId="{2BD7269D-9868-459A-9DB1-F5D70227FF3D}" dt="2023-12-14T09:29:37.948" v="1523" actId="20577"/>
          <ac:spMkLst>
            <pc:docMk/>
            <pc:sldMk cId="3032465663" sldId="268"/>
            <ac:spMk id="11" creationId="{62A235BA-168B-477B-3A35-FD097EC2ABE9}"/>
          </ac:spMkLst>
        </pc:spChg>
        <pc:spChg chg="add mod">
          <ac:chgData name="Mario Riesebeek" userId="eb807c745eb0e15a" providerId="LiveId" clId="{2BD7269D-9868-459A-9DB1-F5D70227FF3D}" dt="2023-12-14T09:40:36.579" v="1604" actId="20577"/>
          <ac:spMkLst>
            <pc:docMk/>
            <pc:sldMk cId="3032465663" sldId="268"/>
            <ac:spMk id="12" creationId="{ECF9C27F-9CDA-5EE4-AF37-BD94FC9CB082}"/>
          </ac:spMkLst>
        </pc:spChg>
      </pc:sldChg>
      <pc:sldChg chg="modSp add mod modAnim">
        <pc:chgData name="Mario Riesebeek" userId="eb807c745eb0e15a" providerId="LiveId" clId="{2BD7269D-9868-459A-9DB1-F5D70227FF3D}" dt="2023-12-14T09:37:40.104" v="1558" actId="14100"/>
        <pc:sldMkLst>
          <pc:docMk/>
          <pc:sldMk cId="2111013133" sldId="269"/>
        </pc:sldMkLst>
        <pc:picChg chg="mod">
          <ac:chgData name="Mario Riesebeek" userId="eb807c745eb0e15a" providerId="LiveId" clId="{2BD7269D-9868-459A-9DB1-F5D70227FF3D}" dt="2023-12-14T09:37:40.104" v="1558" actId="14100"/>
          <ac:picMkLst>
            <pc:docMk/>
            <pc:sldMk cId="2111013133" sldId="269"/>
            <ac:picMk id="4" creationId="{350430BB-4607-86EF-3D42-113869E079E7}"/>
          </ac:picMkLst>
        </pc:picChg>
      </pc:sldChg>
      <pc:sldChg chg="add">
        <pc:chgData name="Mario Riesebeek" userId="eb807c745eb0e15a" providerId="LiveId" clId="{2BD7269D-9868-459A-9DB1-F5D70227FF3D}" dt="2023-12-13T14:48:15.629" v="854"/>
        <pc:sldMkLst>
          <pc:docMk/>
          <pc:sldMk cId="2920195304" sldId="270"/>
        </pc:sldMkLst>
      </pc:sldChg>
      <pc:sldChg chg="add ord">
        <pc:chgData name="Mario Riesebeek" userId="eb807c745eb0e15a" providerId="LiveId" clId="{2BD7269D-9868-459A-9DB1-F5D70227FF3D}" dt="2023-12-14T09:38:11.892" v="1597"/>
        <pc:sldMkLst>
          <pc:docMk/>
          <pc:sldMk cId="3786685747" sldId="271"/>
        </pc:sldMkLst>
      </pc:sldChg>
      <pc:sldChg chg="add">
        <pc:chgData name="Mario Riesebeek" userId="eb807c745eb0e15a" providerId="LiveId" clId="{2BD7269D-9868-459A-9DB1-F5D70227FF3D}" dt="2023-12-13T14:48:15.901" v="856"/>
        <pc:sldMkLst>
          <pc:docMk/>
          <pc:sldMk cId="4018776086" sldId="272"/>
        </pc:sldMkLst>
      </pc:sldChg>
      <pc:sldChg chg="addSp delSp modSp add mod ord">
        <pc:chgData name="Mario Riesebeek" userId="eb807c745eb0e15a" providerId="LiveId" clId="{2BD7269D-9868-459A-9DB1-F5D70227FF3D}" dt="2023-12-13T15:22:21.243" v="1474"/>
        <pc:sldMkLst>
          <pc:docMk/>
          <pc:sldMk cId="2223085916" sldId="273"/>
        </pc:sldMkLst>
        <pc:spChg chg="add del mod">
          <ac:chgData name="Mario Riesebeek" userId="eb807c745eb0e15a" providerId="LiveId" clId="{2BD7269D-9868-459A-9DB1-F5D70227FF3D}" dt="2023-12-13T15:22:00.739" v="1472" actId="1076"/>
          <ac:spMkLst>
            <pc:docMk/>
            <pc:sldMk cId="2223085916" sldId="273"/>
            <ac:spMk id="2" creationId="{EB25AF6B-9D50-EC96-5218-C874EDABE83A}"/>
          </ac:spMkLst>
        </pc:spChg>
        <pc:spChg chg="del">
          <ac:chgData name="Mario Riesebeek" userId="eb807c745eb0e15a" providerId="LiveId" clId="{2BD7269D-9868-459A-9DB1-F5D70227FF3D}" dt="2023-12-13T15:19:12.110" v="1465" actId="478"/>
          <ac:spMkLst>
            <pc:docMk/>
            <pc:sldMk cId="2223085916" sldId="273"/>
            <ac:spMk id="3" creationId="{0394D00C-D6B0-66FF-08FD-FE76E9F19616}"/>
          </ac:spMkLst>
        </pc:spChg>
        <pc:picChg chg="add mod">
          <ac:chgData name="Mario Riesebeek" userId="eb807c745eb0e15a" providerId="LiveId" clId="{2BD7269D-9868-459A-9DB1-F5D70227FF3D}" dt="2023-12-13T15:21:57.475" v="1471" actId="1076"/>
          <ac:picMkLst>
            <pc:docMk/>
            <pc:sldMk cId="2223085916" sldId="273"/>
            <ac:picMk id="4" creationId="{52005BA1-C65E-D525-52E5-6431F9DCA6DF}"/>
          </ac:picMkLst>
        </pc:picChg>
        <pc:picChg chg="del">
          <ac:chgData name="Mario Riesebeek" userId="eb807c745eb0e15a" providerId="LiveId" clId="{2BD7269D-9868-459A-9DB1-F5D70227FF3D}" dt="2023-12-13T15:19:03.694" v="1462" actId="478"/>
          <ac:picMkLst>
            <pc:docMk/>
            <pc:sldMk cId="2223085916" sldId="273"/>
            <ac:picMk id="5" creationId="{EC3EF40A-9E06-83F1-DDF5-0AB602FE33D5}"/>
          </ac:picMkLst>
        </pc:picChg>
      </pc:sldChg>
      <pc:sldChg chg="delSp modSp add del mod">
        <pc:chgData name="Mario Riesebeek" userId="eb807c745eb0e15a" providerId="LiveId" clId="{2BD7269D-9868-459A-9DB1-F5D70227FF3D}" dt="2023-12-14T09:38:13.264" v="1598" actId="47"/>
        <pc:sldMkLst>
          <pc:docMk/>
          <pc:sldMk cId="3831385288" sldId="275"/>
        </pc:sldMkLst>
        <pc:spChg chg="del mod">
          <ac:chgData name="Mario Riesebeek" userId="eb807c745eb0e15a" providerId="LiveId" clId="{2BD7269D-9868-459A-9DB1-F5D70227FF3D}" dt="2023-12-14T09:38:09.165" v="1595" actId="478"/>
          <ac:spMkLst>
            <pc:docMk/>
            <pc:sldMk cId="3831385288" sldId="275"/>
            <ac:spMk id="2" creationId="{A36EA77C-AD47-B831-13B2-203F86ED8428}"/>
          </ac:spMkLst>
        </pc:spChg>
      </pc:sldChg>
      <pc:sldMasterChg chg="setBg modSldLayout">
        <pc:chgData name="Mario Riesebeek" userId="eb807c745eb0e15a" providerId="LiveId" clId="{2BD7269D-9868-459A-9DB1-F5D70227FF3D}" dt="2023-12-01T12:21:11.474" v="171"/>
        <pc:sldMasterMkLst>
          <pc:docMk/>
          <pc:sldMasterMk cId="2540216665" sldId="2147483648"/>
        </pc:sldMasterMkLst>
        <pc:sldLayoutChg chg="setBg">
          <pc:chgData name="Mario Riesebeek" userId="eb807c745eb0e15a" providerId="LiveId" clId="{2BD7269D-9868-459A-9DB1-F5D70227FF3D}" dt="2023-12-01T12:21:11.474" v="171"/>
          <pc:sldLayoutMkLst>
            <pc:docMk/>
            <pc:sldMasterMk cId="2540216665" sldId="2147483648"/>
            <pc:sldLayoutMk cId="3700321271" sldId="2147483649"/>
          </pc:sldLayoutMkLst>
        </pc:sldLayoutChg>
        <pc:sldLayoutChg chg="setBg">
          <pc:chgData name="Mario Riesebeek" userId="eb807c745eb0e15a" providerId="LiveId" clId="{2BD7269D-9868-459A-9DB1-F5D70227FF3D}" dt="2023-12-01T12:21:11.474" v="171"/>
          <pc:sldLayoutMkLst>
            <pc:docMk/>
            <pc:sldMasterMk cId="2540216665" sldId="2147483648"/>
            <pc:sldLayoutMk cId="1311659908" sldId="2147483650"/>
          </pc:sldLayoutMkLst>
        </pc:sldLayoutChg>
        <pc:sldLayoutChg chg="setBg">
          <pc:chgData name="Mario Riesebeek" userId="eb807c745eb0e15a" providerId="LiveId" clId="{2BD7269D-9868-459A-9DB1-F5D70227FF3D}" dt="2023-12-01T12:21:11.474" v="171"/>
          <pc:sldLayoutMkLst>
            <pc:docMk/>
            <pc:sldMasterMk cId="2540216665" sldId="2147483648"/>
            <pc:sldLayoutMk cId="580500849" sldId="2147483651"/>
          </pc:sldLayoutMkLst>
        </pc:sldLayoutChg>
        <pc:sldLayoutChg chg="setBg">
          <pc:chgData name="Mario Riesebeek" userId="eb807c745eb0e15a" providerId="LiveId" clId="{2BD7269D-9868-459A-9DB1-F5D70227FF3D}" dt="2023-12-01T12:21:11.474" v="171"/>
          <pc:sldLayoutMkLst>
            <pc:docMk/>
            <pc:sldMasterMk cId="2540216665" sldId="2147483648"/>
            <pc:sldLayoutMk cId="442320" sldId="2147483652"/>
          </pc:sldLayoutMkLst>
        </pc:sldLayoutChg>
        <pc:sldLayoutChg chg="setBg">
          <pc:chgData name="Mario Riesebeek" userId="eb807c745eb0e15a" providerId="LiveId" clId="{2BD7269D-9868-459A-9DB1-F5D70227FF3D}" dt="2023-12-01T12:21:11.474" v="171"/>
          <pc:sldLayoutMkLst>
            <pc:docMk/>
            <pc:sldMasterMk cId="2540216665" sldId="2147483648"/>
            <pc:sldLayoutMk cId="2000812218" sldId="2147483653"/>
          </pc:sldLayoutMkLst>
        </pc:sldLayoutChg>
        <pc:sldLayoutChg chg="setBg">
          <pc:chgData name="Mario Riesebeek" userId="eb807c745eb0e15a" providerId="LiveId" clId="{2BD7269D-9868-459A-9DB1-F5D70227FF3D}" dt="2023-12-01T12:21:11.474" v="171"/>
          <pc:sldLayoutMkLst>
            <pc:docMk/>
            <pc:sldMasterMk cId="2540216665" sldId="2147483648"/>
            <pc:sldLayoutMk cId="504848135" sldId="2147483654"/>
          </pc:sldLayoutMkLst>
        </pc:sldLayoutChg>
        <pc:sldLayoutChg chg="setBg">
          <pc:chgData name="Mario Riesebeek" userId="eb807c745eb0e15a" providerId="LiveId" clId="{2BD7269D-9868-459A-9DB1-F5D70227FF3D}" dt="2023-12-01T12:21:11.474" v="171"/>
          <pc:sldLayoutMkLst>
            <pc:docMk/>
            <pc:sldMasterMk cId="2540216665" sldId="2147483648"/>
            <pc:sldLayoutMk cId="3903110659" sldId="2147483655"/>
          </pc:sldLayoutMkLst>
        </pc:sldLayoutChg>
        <pc:sldLayoutChg chg="setBg">
          <pc:chgData name="Mario Riesebeek" userId="eb807c745eb0e15a" providerId="LiveId" clId="{2BD7269D-9868-459A-9DB1-F5D70227FF3D}" dt="2023-12-01T12:21:11.474" v="171"/>
          <pc:sldLayoutMkLst>
            <pc:docMk/>
            <pc:sldMasterMk cId="2540216665" sldId="2147483648"/>
            <pc:sldLayoutMk cId="2891636207" sldId="2147483656"/>
          </pc:sldLayoutMkLst>
        </pc:sldLayoutChg>
        <pc:sldLayoutChg chg="setBg">
          <pc:chgData name="Mario Riesebeek" userId="eb807c745eb0e15a" providerId="LiveId" clId="{2BD7269D-9868-459A-9DB1-F5D70227FF3D}" dt="2023-12-01T12:21:11.474" v="171"/>
          <pc:sldLayoutMkLst>
            <pc:docMk/>
            <pc:sldMasterMk cId="2540216665" sldId="2147483648"/>
            <pc:sldLayoutMk cId="64505712" sldId="2147483657"/>
          </pc:sldLayoutMkLst>
        </pc:sldLayoutChg>
        <pc:sldLayoutChg chg="setBg">
          <pc:chgData name="Mario Riesebeek" userId="eb807c745eb0e15a" providerId="LiveId" clId="{2BD7269D-9868-459A-9DB1-F5D70227FF3D}" dt="2023-12-01T12:21:11.474" v="171"/>
          <pc:sldLayoutMkLst>
            <pc:docMk/>
            <pc:sldMasterMk cId="2540216665" sldId="2147483648"/>
            <pc:sldLayoutMk cId="2561103681" sldId="2147483658"/>
          </pc:sldLayoutMkLst>
        </pc:sldLayoutChg>
        <pc:sldLayoutChg chg="setBg">
          <pc:chgData name="Mario Riesebeek" userId="eb807c745eb0e15a" providerId="LiveId" clId="{2BD7269D-9868-459A-9DB1-F5D70227FF3D}" dt="2023-12-01T12:21:11.474" v="171"/>
          <pc:sldLayoutMkLst>
            <pc:docMk/>
            <pc:sldMasterMk cId="2540216665" sldId="2147483648"/>
            <pc:sldLayoutMk cId="3673224095" sldId="2147483659"/>
          </pc:sldLayoutMkLst>
        </pc:sldLayoutChg>
      </pc:sldMasterChg>
    </pc:docChg>
  </pc:docChgLst>
  <pc:docChgLst>
    <pc:chgData name="Mario Riesebeek" userId="eb807c745eb0e15a" providerId="LiveId" clId="{61E53313-8E99-44FE-9EBE-779816162AE4}"/>
    <pc:docChg chg="undo custSel addSld delSld modSld sldOrd">
      <pc:chgData name="Mario Riesebeek" userId="eb807c745eb0e15a" providerId="LiveId" clId="{61E53313-8E99-44FE-9EBE-779816162AE4}" dt="2023-12-13T17:33:00.631" v="170"/>
      <pc:docMkLst>
        <pc:docMk/>
      </pc:docMkLst>
      <pc:sldChg chg="addSp delSp modSp mod ord">
        <pc:chgData name="Mario Riesebeek" userId="eb807c745eb0e15a" providerId="LiveId" clId="{61E53313-8E99-44FE-9EBE-779816162AE4}" dt="2023-12-13T17:24:26.065" v="94" actId="1076"/>
        <pc:sldMkLst>
          <pc:docMk/>
          <pc:sldMk cId="3032465663" sldId="268"/>
        </pc:sldMkLst>
        <pc:spChg chg="add mod">
          <ac:chgData name="Mario Riesebeek" userId="eb807c745eb0e15a" providerId="LiveId" clId="{61E53313-8E99-44FE-9EBE-779816162AE4}" dt="2023-12-13T17:24:24.095" v="93" actId="1076"/>
          <ac:spMkLst>
            <pc:docMk/>
            <pc:sldMk cId="3032465663" sldId="268"/>
            <ac:spMk id="3" creationId="{B3F8B912-C1D6-AAF3-FE13-206EC7DFF240}"/>
          </ac:spMkLst>
        </pc:spChg>
        <pc:spChg chg="add del mod">
          <ac:chgData name="Mario Riesebeek" userId="eb807c745eb0e15a" providerId="LiveId" clId="{61E53313-8E99-44FE-9EBE-779816162AE4}" dt="2023-12-13T17:18:31.071" v="28" actId="21"/>
          <ac:spMkLst>
            <pc:docMk/>
            <pc:sldMk cId="3032465663" sldId="268"/>
            <ac:spMk id="4" creationId="{3FA4AB9B-A138-6F0A-8FE3-86B414DEADBF}"/>
          </ac:spMkLst>
        </pc:spChg>
        <pc:spChg chg="add mod">
          <ac:chgData name="Mario Riesebeek" userId="eb807c745eb0e15a" providerId="LiveId" clId="{61E53313-8E99-44FE-9EBE-779816162AE4}" dt="2023-12-13T17:18:38.526" v="38" actId="20577"/>
          <ac:spMkLst>
            <pc:docMk/>
            <pc:sldMk cId="3032465663" sldId="268"/>
            <ac:spMk id="5" creationId="{A7C77AE0-6F24-7444-24BB-157B4698345D}"/>
          </ac:spMkLst>
        </pc:spChg>
        <pc:spChg chg="add mod">
          <ac:chgData name="Mario Riesebeek" userId="eb807c745eb0e15a" providerId="LiveId" clId="{61E53313-8E99-44FE-9EBE-779816162AE4}" dt="2023-12-13T17:24:26.065" v="94" actId="1076"/>
          <ac:spMkLst>
            <pc:docMk/>
            <pc:sldMk cId="3032465663" sldId="268"/>
            <ac:spMk id="6" creationId="{E4EF7E0A-4D89-A0F9-3CB0-9E148B439830}"/>
          </ac:spMkLst>
        </pc:spChg>
        <pc:spChg chg="add mod">
          <ac:chgData name="Mario Riesebeek" userId="eb807c745eb0e15a" providerId="LiveId" clId="{61E53313-8E99-44FE-9EBE-779816162AE4}" dt="2023-12-13T17:22:38.696" v="51" actId="20577"/>
          <ac:spMkLst>
            <pc:docMk/>
            <pc:sldMk cId="3032465663" sldId="268"/>
            <ac:spMk id="7" creationId="{80F14CE3-6450-CCD8-01AA-066F7F230641}"/>
          </ac:spMkLst>
        </pc:spChg>
        <pc:spChg chg="add mod">
          <ac:chgData name="Mario Riesebeek" userId="eb807c745eb0e15a" providerId="LiveId" clId="{61E53313-8E99-44FE-9EBE-779816162AE4}" dt="2023-12-13T17:23:24.905" v="59" actId="20577"/>
          <ac:spMkLst>
            <pc:docMk/>
            <pc:sldMk cId="3032465663" sldId="268"/>
            <ac:spMk id="8" creationId="{7574F56D-1AE0-38C5-E713-7C3A0CF94FC7}"/>
          </ac:spMkLst>
        </pc:spChg>
        <pc:spChg chg="add mod">
          <ac:chgData name="Mario Riesebeek" userId="eb807c745eb0e15a" providerId="LiveId" clId="{61E53313-8E99-44FE-9EBE-779816162AE4}" dt="2023-12-13T17:24:21.899" v="92" actId="1076"/>
          <ac:spMkLst>
            <pc:docMk/>
            <pc:sldMk cId="3032465663" sldId="268"/>
            <ac:spMk id="9" creationId="{FEDC5F3D-114B-7541-C4CA-637331F949EF}"/>
          </ac:spMkLst>
        </pc:spChg>
      </pc:sldChg>
      <pc:sldChg chg="addSp delSp modSp mod ord modAnim">
        <pc:chgData name="Mario Riesebeek" userId="eb807c745eb0e15a" providerId="LiveId" clId="{61E53313-8E99-44FE-9EBE-779816162AE4}" dt="2023-12-13T17:33:00.631" v="170"/>
        <pc:sldMkLst>
          <pc:docMk/>
          <pc:sldMk cId="2111013133" sldId="269"/>
        </pc:sldMkLst>
        <pc:spChg chg="add del mod">
          <ac:chgData name="Mario Riesebeek" userId="eb807c745eb0e15a" providerId="LiveId" clId="{61E53313-8E99-44FE-9EBE-779816162AE4}" dt="2023-12-13T17:31:35.633" v="117" actId="478"/>
          <ac:spMkLst>
            <pc:docMk/>
            <pc:sldMk cId="2111013133" sldId="269"/>
            <ac:spMk id="3" creationId="{AB892174-CFBB-5BB2-22BC-4D0F58818B74}"/>
          </ac:spMkLst>
        </pc:spChg>
        <pc:picChg chg="add mod">
          <ac:chgData name="Mario Riesebeek" userId="eb807c745eb0e15a" providerId="LiveId" clId="{61E53313-8E99-44FE-9EBE-779816162AE4}" dt="2023-12-13T17:31:53.465" v="121" actId="14100"/>
          <ac:picMkLst>
            <pc:docMk/>
            <pc:sldMk cId="2111013133" sldId="269"/>
            <ac:picMk id="4" creationId="{350430BB-4607-86EF-3D42-113869E079E7}"/>
          </ac:picMkLst>
        </pc:picChg>
      </pc:sldChg>
      <pc:sldChg chg="addSp delSp del mod ord">
        <pc:chgData name="Mario Riesebeek" userId="eb807c745eb0e15a" providerId="LiveId" clId="{61E53313-8E99-44FE-9EBE-779816162AE4}" dt="2023-12-13T17:29:38.944" v="112" actId="47"/>
        <pc:sldMkLst>
          <pc:docMk/>
          <pc:sldMk cId="2920195304" sldId="270"/>
        </pc:sldMkLst>
        <pc:spChg chg="add del">
          <ac:chgData name="Mario Riesebeek" userId="eb807c745eb0e15a" providerId="LiveId" clId="{61E53313-8E99-44FE-9EBE-779816162AE4}" dt="2023-12-13T17:28:28.646" v="110" actId="478"/>
          <ac:spMkLst>
            <pc:docMk/>
            <pc:sldMk cId="2920195304" sldId="270"/>
            <ac:spMk id="3" creationId="{B2694E43-3B20-E4B3-B6CA-3A03D6BA33CD}"/>
          </ac:spMkLst>
        </pc:spChg>
      </pc:sldChg>
      <pc:sldChg chg="addSp modSp">
        <pc:chgData name="Mario Riesebeek" userId="eb807c745eb0e15a" providerId="LiveId" clId="{61E53313-8E99-44FE-9EBE-779816162AE4}" dt="2023-12-13T17:31:19.726" v="115"/>
        <pc:sldMkLst>
          <pc:docMk/>
          <pc:sldMk cId="3786685747" sldId="271"/>
        </pc:sldMkLst>
        <pc:spChg chg="add mod">
          <ac:chgData name="Mario Riesebeek" userId="eb807c745eb0e15a" providerId="LiveId" clId="{61E53313-8E99-44FE-9EBE-779816162AE4}" dt="2023-12-13T17:31:19.726" v="115"/>
          <ac:spMkLst>
            <pc:docMk/>
            <pc:sldMk cId="3786685747" sldId="271"/>
            <ac:spMk id="2" creationId="{A36EA77C-AD47-B831-13B2-203F86ED8428}"/>
          </ac:spMkLst>
        </pc:spChg>
      </pc:sldChg>
      <pc:sldChg chg="addSp modSp mod">
        <pc:chgData name="Mario Riesebeek" userId="eb807c745eb0e15a" providerId="LiveId" clId="{61E53313-8E99-44FE-9EBE-779816162AE4}" dt="2023-12-13T17:32:16.985" v="133" actId="20577"/>
        <pc:sldMkLst>
          <pc:docMk/>
          <pc:sldMk cId="4018776086" sldId="272"/>
        </pc:sldMkLst>
        <pc:spChg chg="add mod">
          <ac:chgData name="Mario Riesebeek" userId="eb807c745eb0e15a" providerId="LiveId" clId="{61E53313-8E99-44FE-9EBE-779816162AE4}" dt="2023-12-13T17:32:16.985" v="133" actId="20577"/>
          <ac:spMkLst>
            <pc:docMk/>
            <pc:sldMk cId="4018776086" sldId="272"/>
            <ac:spMk id="2" creationId="{C285B330-BB52-F185-0B81-7519FFE3BC3F}"/>
          </ac:spMkLst>
        </pc:spChg>
      </pc:sldChg>
      <pc:sldChg chg="addSp delSp modSp mod">
        <pc:chgData name="Mario Riesebeek" userId="eb807c745eb0e15a" providerId="LiveId" clId="{61E53313-8E99-44FE-9EBE-779816162AE4}" dt="2023-12-13T17:13:13.080" v="3" actId="1076"/>
        <pc:sldMkLst>
          <pc:docMk/>
          <pc:sldMk cId="2223085916" sldId="273"/>
        </pc:sldMkLst>
        <pc:picChg chg="del">
          <ac:chgData name="Mario Riesebeek" userId="eb807c745eb0e15a" providerId="LiveId" clId="{61E53313-8E99-44FE-9EBE-779816162AE4}" dt="2023-12-13T17:12:38.626" v="0" actId="478"/>
          <ac:picMkLst>
            <pc:docMk/>
            <pc:sldMk cId="2223085916" sldId="273"/>
            <ac:picMk id="4" creationId="{52005BA1-C65E-D525-52E5-6431F9DCA6DF}"/>
          </ac:picMkLst>
        </pc:picChg>
        <pc:picChg chg="add mod">
          <ac:chgData name="Mario Riesebeek" userId="eb807c745eb0e15a" providerId="LiveId" clId="{61E53313-8E99-44FE-9EBE-779816162AE4}" dt="2023-12-13T17:13:13.080" v="3" actId="1076"/>
          <ac:picMkLst>
            <pc:docMk/>
            <pc:sldMk cId="2223085916" sldId="273"/>
            <ac:picMk id="5" creationId="{D05B3E10-9A9F-AEAD-4495-6B5C488021B8}"/>
          </ac:picMkLst>
        </pc:picChg>
      </pc:sldChg>
      <pc:sldChg chg="modSp add mod">
        <pc:chgData name="Mario Riesebeek" userId="eb807c745eb0e15a" providerId="LiveId" clId="{61E53313-8E99-44FE-9EBE-779816162AE4}" dt="2023-12-13T17:32:53.370" v="168" actId="20577"/>
        <pc:sldMkLst>
          <pc:docMk/>
          <pc:sldMk cId="4275534506" sldId="274"/>
        </pc:sldMkLst>
        <pc:spChg chg="mod">
          <ac:chgData name="Mario Riesebeek" userId="eb807c745eb0e15a" providerId="LiveId" clId="{61E53313-8E99-44FE-9EBE-779816162AE4}" dt="2023-12-13T17:32:53.370" v="168" actId="20577"/>
          <ac:spMkLst>
            <pc:docMk/>
            <pc:sldMk cId="4275534506" sldId="274"/>
            <ac:spMk id="2" creationId="{C285B330-BB52-F185-0B81-7519FFE3BC3F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3T09:08:29.83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0438.00586"/>
      <inkml:brushProperty name="anchorY" value="1348.75732"/>
      <inkml:brushProperty name="scaleFactor" value="0.5"/>
    </inkml:brush>
  </inkml:definitions>
  <inkml:trace contextRef="#ctx0" brushRef="#br0">0 2755 24575,'0'0'0,"9"0"0,15 0 0,8 0 0,21 0 0,16 0 0,22 0 0,37 0 0,35-5 0,-1-1 0,28-10 0,15-10 0,48-15 0,22-19 0,7 0-909,41-24 1169,4-5-390,-4-4 130,-10-9 0,-24 1 0,-29 3 0,-36 10 0,-5-1 0,-15 4 0,-23 2 0,-12 0 0,7-3 0,-3-5 0,3 0 0,-2 1 0,-3 2 0,-3-2 909,-3 1-1169,-2 2 390,-1-3-130,-28 11 0,-2 3 0,-16 12 0,-6 6 0,-20 15 0,-8 8 0,-1 0 0,-7 5 0,-17 0 0,-5 2 0,-9 6 0,-7 1 0,-5 5 0,-3 0 0,8 3 0,11-6 0,11-4 0,4-2 0,1 4 0,-7-1 0,-1 0 0,-8 4 0,-6 4 0,-6 5 0,-4 4 0,-8 8 0,-2 2 0,0 1 0,-1-1 0,3 0 0,0-2 0,8-2 0,5 0 0,2 0 0,-1-2 0,-2 1 0,-3 0 0,-2 0 0,-1 0 0,-2-1 0,0 1 0,4 0 0,1 0 0,0 0 0,-1 0 0,-1 0 0,-2 0 0,0 0 0,-1 0 0,0 0 0,0 0 0,5 0 0,0 0 0,5 0 0,0 0 0,-2 0 0,-2 0 0,-2 0 0,-1 0 0,-2 0 0,-1 0 0,-1 0 0,0 0 0,-5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3T09:08:32.13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0742.04102"/>
      <inkml:brushProperty name="anchorY" value="2805.22046"/>
      <inkml:brushProperty name="scaleFactor" value="0.5"/>
    </inkml:brush>
  </inkml:definitions>
  <inkml:trace contextRef="#ctx0" brushRef="#br0">1 722 24575,'0'0'0,"4"0"0,8 5 0,4 6 0,11 5 0,2-1 0,8 4 0,6 2 0,4 1 0,-2-2 0,3-5 0,-5-5 0,7 2 0,-4-4 0,7-2 0,7-1 0,6-3 0,6-1 0,15 0 0,20-7 0,17-5 0,15-11 0,28-10 0,-19-4 0,2 5 0,-5-4 0,-15-3 0,-15 0 0,-12 8 0,-22 2 0,-13 7 0,-14 2 0,-7 5 0,-8 4 0,6-1 0,-4 3 0,3-4 0,2 2 0,2 2 0,8-3 0,-4 2 0,-4 1 0,-1 3 0,-5 2 0,-5 1 0,-4 1 0,-2-4 0,-3 0 0,-1-6 0,-7-4 0,1 1 0,-1-3 0,2 3 0,1-2 0,1-3 0,1 4 0,-4-3 0,0 4 0,1 3 0,0-2 0,8-2 0,0-3 0,1 2 0,0 3 0,-6-2 0,-2 4 0,-6-3 0,1 3 0,0 2 0,-3-2 0,2 1 0,1 3 0,8 2 0,-2-4 0,0 2 0,1-4 0,1 1 0,0 1 0,-6-2 0,1 1 0,-5-2 0,6 1 0,2 2 0,2 3 0,-5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3T09:08:35.35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5854.82617"/>
      <inkml:brushProperty name="anchorY" value="2256.03003"/>
      <inkml:brushProperty name="scaleFactor" value="0.5"/>
    </inkml:brush>
  </inkml:definitions>
  <inkml:trace contextRef="#ctx0" brushRef="#br0">726 0 24575,'0'0'0,"0"5"0,0 7 0,-6 9 0,-5 16 0,-15 20 0,-1 6 0,-8 25 0,-5 6 0,-1 8 0,-3 14 0,3-2 0,-3 1 0,-1 3 0,7-2 0,-1 4 0,4-2 0,-3-2 0,7-13 0,-3-3 0,7-7 0,7-5 0,6-4 0,1-2 0,4-7 0,-3-2 0,-3 1 0,2-5 0,2 7 0,4 2 0,2 2 0,2 11 0,2-4 0,1-11 0,0-2 0,1-7 0,-1-6 0,1 2 0,-1-2 0,0-2 0,6-7 0,-1-2 0,1-1 0,4 1 0,4 0 0,4-4 0,-1 0 0,2-4 0,2 1 0,7 2 0,1-4 0,-3 3 0,0-9 0,-2-3 0,1-4 0,-6-2 0,1-6 0,6 5 0,1-5 0,7-4 0,1 0 0,0-3 0,-2 1 0,-2-3 0,-2 3 0,-1-3 0,0 3 0,4 3 0,10 4 0,7-4 0,-7 2 0,2-3 0,6 1 0,8 1 0,2 3 0,-5-4 0,0-3 0,-2 1 0,4 1 0,1-2 0,0 2 0,-1-2 0,-1-4 0,-1 2 0,5-2 0,-6-3 0,0-2 0,-2-2 0,-5-1 0,-6-2 0,-4 0 0,0 0 0,-3-1 0,-1 1 0,-3 0 0,-1-1 0,-6 7 0,-2-1 0,0 1 0,1 4 0,1-2 0,-4 5 0,1-2 0,-5 4 0,2-3 0,-5-7 0,-2-4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3T09:08:37.49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8612.79297"/>
      <inkml:brushProperty name="anchorY" value="-3383.42798"/>
      <inkml:brushProperty name="scaleFactor" value="0.5"/>
    </inkml:brush>
  </inkml:definitions>
  <inkml:trace contextRef="#ctx0" brushRef="#br0">0 0 24575,'0'0'0,"0"5"0,0 6 0,0 6 0,0 4 0,0 3 0,0 2 0,6-5 0,5 2 0,10-6 0,11 0 0,19 2 0,7-4 0,10 3 0,11 0 0,20 3 0,9-3 0,-5-4 0,-4-4 0,-1 1 0,-10 3 0,-4-2 0,-4 3 0,4-2 0,-1-3 0,1-3 0,-1-3 0,4-2 0,-5-1 0,-12-1 0,-1 0 0,-6-1 0,-10 1 0,-7-1 0,-8 1 0,-6 0 0,-3-1 0,-2 1 0,-13 0 0,-10-5 0,-12-1 0,-8 1 0,-6 0 0,-4 2 0,-2 1 0,-1 1 0,0 0 0,1 1 0,0 0 0,5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3T09:08:41.79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1678.81055"/>
      <inkml:brushProperty name="anchorY" value="-5026.61426"/>
      <inkml:brushProperty name="scaleFactor" value="0.5"/>
    </inkml:brush>
  </inkml:definitions>
  <inkml:trace contextRef="#ctx0" brushRef="#br0">1 1 24575,'0'0'0,"4"4"0,8 2 0,10 0 0,4 3 0,9 5 0,6-1 0,11-2 0,10-2 0,13-4 0,0-2 0,4-1 0,1-2 0,1 0 0,5-1 0,0 1 0,-5-1 0,-1 1 0,-13-1 0,-5 1 0,-6 0 0,-8 0 0,-7 0 0,-11-5 0,-5-1 0,-3 1 0,0 0 0,0 2 0,1 1 0,2 1 0,0 0 0,1 1 0,1 0 0,0 0 0,0 1 0,-1-1 0,2 0 0,-2 0 0,1 0 0,0 0 0,0 0 0,-1 0 0,1 0 0,0 0 0,0 0 0,-6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3T09:08:44.55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4789.96094"/>
      <inkml:brushProperty name="anchorY" value="-6349.16943"/>
      <inkml:brushProperty name="scaleFactor" value="0.5"/>
    </inkml:brush>
  </inkml:definitions>
  <inkml:trace contextRef="#ctx0" brushRef="#br0">0 333 24575,'0'0'0,"5"4"0,6 8 0,6-1 0,-2 4 0,9-1 0,2-3 0,3 2 0,5-3 0,1 3 0,4-1 0,10-3 0,9-3 0,8-2 0,12-2 0,0-2 0,-3 0 0,5-5 0,-9-7 0,-1 1 0,-9-5 0,-10-3 0,-9 2 0,-12-1 0,-6 3 0,-2 3 0,-1-1 0,-4-2 0,0 2 0,2-3 0,7-2 0,2-3 0,7 3 0,1-2 0,-1 0 0,-2 3 0,-1 4 0,-8-2 0,-1 5 0,-1 2 0,0 2 0,1-2 0,2 1 0,0 1 0,1 2 0,0-4 0,1 1 0,0 1 0,-6-4 0,1 1 0,-1 2 0,2 1 0,0 3 0,2 1 0,-5-4 0,1 0 0,0 1 0,2 1 0,0 1 0,2 1 0,-4-4 0,-6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3T09:08:45.08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8022.69531"/>
      <inkml:brushProperty name="anchorY" value="-7286.67969"/>
      <inkml:brushProperty name="scaleFactor" value="0.5"/>
    </inkml:brush>
  </inkml:definitions>
  <inkml:trace contextRef="#ctx0" brushRef="#br0">0 12 24575,'0'0'0,"0"-5"0,0-1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FFE5B-DE57-96C7-2834-A834FB3DF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8DF1DD-C5CD-F319-0BDD-07621B039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2C695B-BA54-127F-EC7F-A4A25C1E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3B58-A67A-437F-944E-4C447AA7E606}" type="datetimeFigureOut">
              <a:rPr lang="nl-NL" smtClean="0"/>
              <a:t>14-12-2023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257D2A-3F8B-7DA3-3FAB-0F1C03597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5C6262-3797-8C22-C2D9-75562EE1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3800-AB44-4A1C-8521-F783A556ED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032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892A8-9AC0-7C12-354A-94D125D25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5FA1F4-683F-FE09-BE62-C3D75BEC8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11A24C-D36A-9428-174B-BE0FA82C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3B58-A67A-437F-944E-4C447AA7E606}" type="datetimeFigureOut">
              <a:rPr lang="nl-NL" smtClean="0"/>
              <a:t>14-12-2023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0EAFEB-3CC0-7194-E6A0-AAE7F360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28988E-F110-B027-4278-FCADB3A5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3800-AB44-4A1C-8521-F783A556ED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110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9CACFE7-C32E-9D78-D90E-1DCE856BB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51A4929-9443-F010-778F-4DF1B88D7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8BCECF-8086-A1EF-6810-81309076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3B58-A67A-437F-944E-4C447AA7E606}" type="datetimeFigureOut">
              <a:rPr lang="nl-NL" smtClean="0"/>
              <a:t>14-12-2023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6936FE-4A62-E797-CDB1-D8563028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2DE135-214F-DB6E-5DF4-6610EB5E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3800-AB44-4A1C-8521-F783A556ED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322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D5874-05E0-66E3-4DCF-29B43498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04759B-9FFD-2F90-B2BF-D86F31090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3077A6-32B7-52A6-A6E7-1ED5AB70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3B58-A67A-437F-944E-4C447AA7E606}" type="datetimeFigureOut">
              <a:rPr lang="nl-NL" smtClean="0"/>
              <a:t>14-12-2023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DD981E-11C5-DEE6-49D0-769E4AEF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175A3D-F363-D061-1C4E-FD6FA78A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3800-AB44-4A1C-8521-F783A556ED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165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36901-B295-860C-8E4B-21B48553E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49BAF2-1BB8-DFB4-5BAB-B65748282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18B7F0-93E4-7C4B-263D-BF329FB1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3B58-A67A-437F-944E-4C447AA7E606}" type="datetimeFigureOut">
              <a:rPr lang="nl-NL" smtClean="0"/>
              <a:t>14-12-2023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A57AE3-FAE2-A709-F848-F810994E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D44224-06A7-3D8B-18A9-ACE349834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3800-AB44-4A1C-8521-F783A556ED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05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CFCA6-5F41-6B8F-7161-9F7BC7FFC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699FF8-6018-38C6-9BBF-DA01123D2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51EA84-F9D3-5B40-3D3C-4467C3956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F43E62-37D0-DDF9-7568-23297A1F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3B58-A67A-437F-944E-4C447AA7E606}" type="datetimeFigureOut">
              <a:rPr lang="nl-NL" smtClean="0"/>
              <a:t>14-12-2023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7EA16C-9894-D9F9-A251-AD1FCC193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490F09-FC9C-80BA-9AFC-6A901957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3800-AB44-4A1C-8521-F783A556ED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E82A7-005D-9C54-DD21-F3651EC1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CD805C-A4A2-84B1-8BA0-4B99E230E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B6DCF9-A757-C5CD-88EA-2CD355846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9C6B330-880F-FAA4-0745-60E5B5779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45F61A0-E4B9-249D-B3C9-83BD472DA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CAFC4A0-1683-76A9-6938-B4F9736B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3B58-A67A-437F-944E-4C447AA7E606}" type="datetimeFigureOut">
              <a:rPr lang="nl-NL" smtClean="0"/>
              <a:t>14-12-2023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AD2F48A-54D2-88F7-9138-766EAB64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F4FFEAC-C026-C9FD-FFD7-876A12C3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3800-AB44-4A1C-8521-F783A556ED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081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DF2DB-9852-62EB-3168-381A285C1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D9C2673-7E39-D8F0-03E6-B16924C84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3B58-A67A-437F-944E-4C447AA7E606}" type="datetimeFigureOut">
              <a:rPr lang="nl-NL" smtClean="0"/>
              <a:t>14-12-2023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BA5A9FD-44A0-CCB8-B896-28173FB38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C77486-2091-41BB-8809-4434AC5F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3800-AB44-4A1C-8521-F783A556ED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484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E519B4-4D74-09B5-B227-B9BBD013B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3B58-A67A-437F-944E-4C447AA7E606}" type="datetimeFigureOut">
              <a:rPr lang="nl-NL" smtClean="0"/>
              <a:t>14-12-2023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44C4839-15D3-F613-BF4A-3A55E4FB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8F3F9E-D3D1-480B-EA9D-265DF6BC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3800-AB44-4A1C-8521-F783A556ED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311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805B1-DE7B-4FD5-A0C7-D8C2FF42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2E87CE-1FC2-C729-207E-78959B0D0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F4A73A-6F9D-B71F-B4BF-BFEA646CA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96CED13-CBF0-295E-1240-EA3002B7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3B58-A67A-437F-944E-4C447AA7E606}" type="datetimeFigureOut">
              <a:rPr lang="nl-NL" smtClean="0"/>
              <a:t>14-12-2023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4810B4-E8FF-34A8-407D-210A1371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6ED0C51-F682-32DB-7AB3-650099BF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3800-AB44-4A1C-8521-F783A556ED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16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D013E-2861-F794-36C6-7D0EC650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B5EC2D3-A4B0-2145-6B48-DDE4870D5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0A69DA4-7074-05F2-7BDC-C012BA421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069E7D-653D-788E-8DC0-0F086E75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3B58-A67A-437F-944E-4C447AA7E606}" type="datetimeFigureOut">
              <a:rPr lang="nl-NL" smtClean="0"/>
              <a:t>14-12-2023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B5D834-1F7D-35F8-208E-B7D6478F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6A4FB3-F234-3F27-2743-77C6976D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3800-AB44-4A1C-8521-F783A556ED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50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9000"/>
                    </a14:imgEffect>
                    <a14:imgEffect>
                      <a14:colorTemperature colorTemp="5747"/>
                    </a14:imgEffect>
                    <a14:imgEffect>
                      <a14:saturation sat="344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B888283-C2A7-DD95-7ED3-2A69DDD8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FE2B14-5C29-BDF3-AB5A-8A7255DF7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DE1BCB-595E-86DD-2FD3-3D886CC08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3B58-A67A-437F-944E-4C447AA7E606}" type="datetimeFigureOut">
              <a:rPr lang="nl-NL" smtClean="0"/>
              <a:t>14-12-2023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6A7A6F-EF14-CEA2-BE6E-5B4F462B8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64FC8E-4981-8984-7E8A-0F0B70E05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73800-AB44-4A1C-8521-F783A556ED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021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customXml" Target="../ink/ink2.xml"/><Relationship Id="rId26" Type="http://schemas.openxmlformats.org/officeDocument/2006/relationships/customXml" Target="../ink/ink6.xml"/><Relationship Id="rId3" Type="http://schemas.openxmlformats.org/officeDocument/2006/relationships/hyperlink" Target="https://pixabay.com/de/computer-schreibtisch-arbeitsplatz-158675/" TargetMode="External"/><Relationship Id="rId21" Type="http://schemas.openxmlformats.org/officeDocument/2006/relationships/image" Target="../media/image240.png"/><Relationship Id="rId7" Type="http://schemas.openxmlformats.org/officeDocument/2006/relationships/hyperlink" Target="http://electronics.stackexchange.com/questions/9325/i-need-to-design-a-bias-t-circuit-for-a-diode-laser-help-choosing-component-va" TargetMode="External"/><Relationship Id="rId12" Type="http://schemas.openxmlformats.org/officeDocument/2006/relationships/image" Target="../media/image23.jpeg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2" Type="http://schemas.openxmlformats.org/officeDocument/2006/relationships/image" Target="../media/image17.png"/><Relationship Id="rId16" Type="http://schemas.openxmlformats.org/officeDocument/2006/relationships/customXml" Target="../ink/ink1.xml"/><Relationship Id="rId20" Type="http://schemas.openxmlformats.org/officeDocument/2006/relationships/customXml" Target="../ink/ink3.xml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jpeg"/><Relationship Id="rId24" Type="http://schemas.openxmlformats.org/officeDocument/2006/relationships/customXml" Target="../ink/ink5.xml"/><Relationship Id="rId5" Type="http://schemas.openxmlformats.org/officeDocument/2006/relationships/hyperlink" Target="https://wiki.amsat-dl.org/doku.php?id=de:tricks:pluto_network" TargetMode="External"/><Relationship Id="rId15" Type="http://schemas.openxmlformats.org/officeDocument/2006/relationships/image" Target="../media/image25.png"/><Relationship Id="rId23" Type="http://schemas.openxmlformats.org/officeDocument/2006/relationships/image" Target="../media/image250.png"/><Relationship Id="rId28" Type="http://schemas.openxmlformats.org/officeDocument/2006/relationships/customXml" Target="../ink/ink7.xml"/><Relationship Id="rId10" Type="http://schemas.openxmlformats.org/officeDocument/2006/relationships/hyperlink" Target="https://svgsilh.com/fr/ff9800/image/310868.html" TargetMode="External"/><Relationship Id="rId19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1.svg"/><Relationship Id="rId14" Type="http://schemas.microsoft.com/office/2007/relationships/hdphoto" Target="../media/hdphoto2.wdp"/><Relationship Id="rId22" Type="http://schemas.openxmlformats.org/officeDocument/2006/relationships/customXml" Target="../ink/ink4.xml"/><Relationship Id="rId27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hiEXVwTLHk?start=43&amp;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IOQ2F1gE70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4090F2C5-ABCE-9E0F-950E-4B36998D38BC}"/>
              </a:ext>
            </a:extLst>
          </p:cNvPr>
          <p:cNvSpPr txBox="1"/>
          <p:nvPr/>
        </p:nvSpPr>
        <p:spPr>
          <a:xfrm>
            <a:off x="754487" y="1567081"/>
            <a:ext cx="487748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7200" dirty="0" err="1"/>
              <a:t>Veron</a:t>
            </a:r>
            <a:r>
              <a:rPr lang="nl-NL" sz="7200" dirty="0"/>
              <a:t> A10</a:t>
            </a:r>
            <a:br>
              <a:rPr lang="nl-NL" sz="7200" dirty="0"/>
            </a:br>
            <a:r>
              <a:rPr lang="nl-NL" sz="7200" dirty="0"/>
              <a:t>QO100 </a:t>
            </a:r>
            <a:br>
              <a:rPr lang="nl-NL" sz="7200" dirty="0"/>
            </a:br>
            <a:r>
              <a:rPr lang="nl-NL" sz="7200" dirty="0"/>
              <a:t>door PA5MR</a:t>
            </a:r>
          </a:p>
        </p:txBody>
      </p:sp>
      <p:pic>
        <p:nvPicPr>
          <p:cNvPr id="1030" name="Picture 6" descr="QO-100 Communications with the LimeSDR Family - Lime Microsystems">
            <a:extLst>
              <a:ext uri="{FF2B5EF4-FFF2-40B4-BE49-F238E27FC236}">
                <a16:creationId xmlns:a16="http://schemas.microsoft.com/office/drawing/2014/main" id="{7917A44D-0CBA-898F-C8BB-404973E87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88" y="2258008"/>
            <a:ext cx="4163527" cy="23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84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9E25A3A-033C-6878-BA1F-4D8415B517F3}"/>
              </a:ext>
            </a:extLst>
          </p:cNvPr>
          <p:cNvSpPr txBox="1"/>
          <p:nvPr/>
        </p:nvSpPr>
        <p:spPr>
          <a:xfrm>
            <a:off x="389964" y="176913"/>
            <a:ext cx="42609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7200" dirty="0"/>
              <a:t>Mijn Setup</a:t>
            </a:r>
          </a:p>
          <a:p>
            <a:pPr algn="ctr"/>
            <a:r>
              <a:rPr lang="nl-NL" sz="7200" dirty="0"/>
              <a:t> </a:t>
            </a:r>
            <a:br>
              <a:rPr lang="nl-NL" sz="7200" dirty="0"/>
            </a:br>
            <a:endParaRPr lang="nl-NL" sz="7200" dirty="0"/>
          </a:p>
        </p:txBody>
      </p:sp>
      <p:pic>
        <p:nvPicPr>
          <p:cNvPr id="4" name="Afbeelding 3" descr="Afbeelding met elektronica, Elektronisch apparaat, Uitvoerapparaat, Kantoorapparatuur&#10;&#10;Automatisch gegenereerde beschrijving">
            <a:extLst>
              <a:ext uri="{FF2B5EF4-FFF2-40B4-BE49-F238E27FC236}">
                <a16:creationId xmlns:a16="http://schemas.microsoft.com/office/drawing/2014/main" id="{C703F00C-B0D8-4F5A-B7EB-73E1678C3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5989" y="1652764"/>
            <a:ext cx="992251" cy="810920"/>
          </a:xfrm>
          <a:prstGeom prst="rect">
            <a:avLst/>
          </a:prstGeom>
        </p:spPr>
      </p:pic>
      <p:pic>
        <p:nvPicPr>
          <p:cNvPr id="6" name="Afbeelding 5" descr="Afbeelding met kabel, elektronica, gadget, Elektronisch apparaat&#10;&#10;Automatisch gegenereerde beschrijving">
            <a:extLst>
              <a:ext uri="{FF2B5EF4-FFF2-40B4-BE49-F238E27FC236}">
                <a16:creationId xmlns:a16="http://schemas.microsoft.com/office/drawing/2014/main" id="{1E786CC0-64E7-7020-08E0-7E572AC2E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7626" y="2759149"/>
            <a:ext cx="1268290" cy="1027315"/>
          </a:xfrm>
          <a:prstGeom prst="rect">
            <a:avLst/>
          </a:prstGeom>
        </p:spPr>
      </p:pic>
      <p:pic>
        <p:nvPicPr>
          <p:cNvPr id="9" name="Afbeelding 8" descr="Afbeelding met tekst, diagram, Lettertype, lijn&#10;&#10;Automatisch gegenereerde beschrijving">
            <a:extLst>
              <a:ext uri="{FF2B5EF4-FFF2-40B4-BE49-F238E27FC236}">
                <a16:creationId xmlns:a16="http://schemas.microsoft.com/office/drawing/2014/main" id="{2E8CAE1C-97E4-268C-6727-0F55528D7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74913" y="1684746"/>
            <a:ext cx="2265862" cy="107440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1EB48DB-CFEB-7452-06E9-79D269F8C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243708" y="1255391"/>
            <a:ext cx="1473657" cy="1866122"/>
          </a:xfrm>
          <a:prstGeom prst="rect">
            <a:avLst/>
          </a:prstGeom>
        </p:spPr>
      </p:pic>
      <p:pic>
        <p:nvPicPr>
          <p:cNvPr id="2052" name="Picture 4" descr="J01156A0041 | 50Ω RF Attenuator SMA Connector SMA Plug to Socket 20dB,  Operating Frequency 10GHz | RS">
            <a:extLst>
              <a:ext uri="{FF2B5EF4-FFF2-40B4-BE49-F238E27FC236}">
                <a16:creationId xmlns:a16="http://schemas.microsoft.com/office/drawing/2014/main" id="{19E86704-EE6D-9BE9-A2F2-E1FD61468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84" y="4890424"/>
            <a:ext cx="1469254" cy="82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BP-2400 2450 MHz SMA Bandpass Filter Anti-jamming 150Mhz Bandwidth SMA  Interface - AliExpress">
            <a:extLst>
              <a:ext uri="{FF2B5EF4-FFF2-40B4-BE49-F238E27FC236}">
                <a16:creationId xmlns:a16="http://schemas.microsoft.com/office/drawing/2014/main" id="{91E572BA-1B1C-CDBE-C805-7262E185F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40" y="4609090"/>
            <a:ext cx="1250867" cy="125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400 MHz 20W V3 SG LAB Amplifier for QO-100">
            <a:extLst>
              <a:ext uri="{FF2B5EF4-FFF2-40B4-BE49-F238E27FC236}">
                <a16:creationId xmlns:a16="http://schemas.microsoft.com/office/drawing/2014/main" id="{0EF02F06-EBA3-E952-E0CD-8739860D6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97" y="3982530"/>
            <a:ext cx="2423267" cy="242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LAKE UK - External Parabolic WiFi Wireless Aerial, 2.4 &amp; 5GHz - Picture 1 of 1">
            <a:extLst>
              <a:ext uri="{FF2B5EF4-FFF2-40B4-BE49-F238E27FC236}">
                <a16:creationId xmlns:a16="http://schemas.microsoft.com/office/drawing/2014/main" id="{274DF15E-35FF-72B9-A408-A514A33EE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506" y="3882345"/>
            <a:ext cx="2189772" cy="201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339AE482-4FE0-CCDA-3DFE-AC52B8E34523}"/>
                  </a:ext>
                </a:extLst>
              </p14:cNvPr>
              <p14:cNvContentPartPr/>
              <p14:nvPr/>
            </p14:nvContentPartPr>
            <p14:xfrm>
              <a:off x="1482025" y="2290320"/>
              <a:ext cx="3252600" cy="99216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339AE482-4FE0-CCDA-3DFE-AC52B8E3452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73025" y="2281320"/>
                <a:ext cx="327024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9E0367DC-C1FA-8B62-8BDE-40769CCA5EE4}"/>
                  </a:ext>
                </a:extLst>
              </p14:cNvPr>
              <p14:cNvContentPartPr/>
              <p14:nvPr/>
            </p14:nvContentPartPr>
            <p14:xfrm>
              <a:off x="7054825" y="1944360"/>
              <a:ext cx="1383840" cy="32796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9E0367DC-C1FA-8B62-8BDE-40769CCA5EE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46185" y="1935720"/>
                <a:ext cx="1401480" cy="34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ep 20">
            <a:extLst>
              <a:ext uri="{FF2B5EF4-FFF2-40B4-BE49-F238E27FC236}">
                <a16:creationId xmlns:a16="http://schemas.microsoft.com/office/drawing/2014/main" id="{72E5C536-AEB0-9043-C6FE-7AD9869BC851}"/>
              </a:ext>
            </a:extLst>
          </p:cNvPr>
          <p:cNvGrpSpPr/>
          <p:nvPr/>
        </p:nvGrpSpPr>
        <p:grpSpPr>
          <a:xfrm>
            <a:off x="441265" y="3821040"/>
            <a:ext cx="2812320" cy="1589760"/>
            <a:chOff x="441265" y="3821040"/>
            <a:chExt cx="2812320" cy="1589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19" name="Inkt 18">
                  <a:extLst>
                    <a:ext uri="{FF2B5EF4-FFF2-40B4-BE49-F238E27FC236}">
                      <a16:creationId xmlns:a16="http://schemas.microsoft.com/office/drawing/2014/main" id="{F9ED6C53-19DC-B153-DB03-6360CBF753E2}"/>
                    </a:ext>
                  </a:extLst>
                </p14:cNvPr>
                <p14:cNvContentPartPr/>
                <p14:nvPr/>
              </p14:nvContentPartPr>
              <p14:xfrm>
                <a:off x="441265" y="3821040"/>
                <a:ext cx="797040" cy="1573200"/>
              </p14:xfrm>
            </p:contentPart>
          </mc:Choice>
          <mc:Fallback xmlns="">
            <p:pic>
              <p:nvPicPr>
                <p:cNvPr id="19" name="Inkt 18">
                  <a:extLst>
                    <a:ext uri="{FF2B5EF4-FFF2-40B4-BE49-F238E27FC236}">
                      <a16:creationId xmlns:a16="http://schemas.microsoft.com/office/drawing/2014/main" id="{F9ED6C53-19DC-B153-DB03-6360CBF753E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2625" y="3812040"/>
                  <a:ext cx="814680" cy="159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20" name="Inkt 19">
                  <a:extLst>
                    <a:ext uri="{FF2B5EF4-FFF2-40B4-BE49-F238E27FC236}">
                      <a16:creationId xmlns:a16="http://schemas.microsoft.com/office/drawing/2014/main" id="{54E18591-00B7-874C-058A-DA2776774420}"/>
                    </a:ext>
                  </a:extLst>
                </p14:cNvPr>
                <p14:cNvContentPartPr/>
                <p14:nvPr/>
              </p14:nvContentPartPr>
              <p14:xfrm>
                <a:off x="2521345" y="5265000"/>
                <a:ext cx="732240" cy="145800"/>
              </p14:xfrm>
            </p:contentPart>
          </mc:Choice>
          <mc:Fallback xmlns="">
            <p:pic>
              <p:nvPicPr>
                <p:cNvPr id="20" name="Inkt 19">
                  <a:extLst>
                    <a:ext uri="{FF2B5EF4-FFF2-40B4-BE49-F238E27FC236}">
                      <a16:creationId xmlns:a16="http://schemas.microsoft.com/office/drawing/2014/main" id="{54E18591-00B7-874C-058A-DA277677442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12345" y="5256000"/>
                  <a:ext cx="74988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4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0AB34C77-F539-82CC-4574-8CEF3883315E}"/>
                  </a:ext>
                </a:extLst>
              </p14:cNvPr>
              <p14:cNvContentPartPr/>
              <p14:nvPr/>
            </p14:nvContentPartPr>
            <p14:xfrm>
              <a:off x="4677385" y="5409360"/>
              <a:ext cx="663120" cy="2988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0AB34C77-F539-82CC-4574-8CEF388331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68745" y="5400720"/>
                <a:ext cx="6807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EED28E28-EF68-A240-38F5-70338AA1F97E}"/>
                  </a:ext>
                </a:extLst>
              </p14:cNvPr>
              <p14:cNvContentPartPr/>
              <p14:nvPr/>
            </p14:nvContentPartPr>
            <p14:xfrm>
              <a:off x="7257145" y="5328000"/>
              <a:ext cx="707040" cy="16920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EED28E28-EF68-A240-38F5-70338AA1F97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145" y="5319000"/>
                <a:ext cx="7246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8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BDC1FB86-D7BD-1021-057E-0D72BE00D7C0}"/>
                  </a:ext>
                </a:extLst>
              </p14:cNvPr>
              <p14:cNvContentPartPr/>
              <p14:nvPr/>
            </p14:nvContentPartPr>
            <p14:xfrm>
              <a:off x="7074265" y="4269240"/>
              <a:ext cx="360" cy="4320"/>
            </p14:xfrm>
          </p:contentPart>
        </mc:Choice>
        <mc:Fallback xmlns=""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BDC1FB86-D7BD-1021-057E-0D72BE00D7C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65265" y="4260600"/>
                <a:ext cx="18000" cy="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999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58DEA5E-4257-99F9-7AF8-78A82EBD5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5"/>
          <a:stretch/>
        </p:blipFill>
        <p:spPr bwMode="auto">
          <a:xfrm>
            <a:off x="716478" y="1330036"/>
            <a:ext cx="4457700" cy="510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55CF594-C2D9-AFBD-0CBC-F1165C8A3794}"/>
              </a:ext>
            </a:extLst>
          </p:cNvPr>
          <p:cNvSpPr txBox="1"/>
          <p:nvPr/>
        </p:nvSpPr>
        <p:spPr>
          <a:xfrm>
            <a:off x="389964" y="176913"/>
            <a:ext cx="5333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dirty="0"/>
              <a:t>Mijn Setup</a:t>
            </a:r>
          </a:p>
          <a:p>
            <a:pPr algn="ctr"/>
            <a:r>
              <a:rPr lang="nl-NL" sz="7200" dirty="0"/>
              <a:t> </a:t>
            </a:r>
            <a:br>
              <a:rPr lang="nl-NL" sz="7200" dirty="0"/>
            </a:br>
            <a:endParaRPr lang="nl-NL" sz="7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940E1-3825-70D0-D6E6-45F010A92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7" b="31760"/>
          <a:stretch/>
        </p:blipFill>
        <p:spPr bwMode="auto">
          <a:xfrm>
            <a:off x="8095498" y="2172101"/>
            <a:ext cx="2813176" cy="341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4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3F8B912-C1D6-AAF3-FE13-206EC7DFF240}"/>
              </a:ext>
            </a:extLst>
          </p:cNvPr>
          <p:cNvSpPr txBox="1"/>
          <p:nvPr/>
        </p:nvSpPr>
        <p:spPr>
          <a:xfrm>
            <a:off x="4415827" y="1700067"/>
            <a:ext cx="43026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/>
              <a:t>Coax</a:t>
            </a:r>
            <a:endParaRPr lang="nl-NL" sz="28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FA4AB9B-A138-6F0A-8FE3-86B414DEADBF}"/>
              </a:ext>
            </a:extLst>
          </p:cNvPr>
          <p:cNvSpPr txBox="1"/>
          <p:nvPr/>
        </p:nvSpPr>
        <p:spPr>
          <a:xfrm>
            <a:off x="1154701" y="4419056"/>
            <a:ext cx="43026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/>
              <a:t>Licentie</a:t>
            </a:r>
            <a:endParaRPr lang="nl-NL" sz="28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7C77AE0-6F24-7444-24BB-157B4698345D}"/>
              </a:ext>
            </a:extLst>
          </p:cNvPr>
          <p:cNvSpPr txBox="1"/>
          <p:nvPr/>
        </p:nvSpPr>
        <p:spPr>
          <a:xfrm>
            <a:off x="6295930" y="4405265"/>
            <a:ext cx="43026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/>
              <a:t>Vermogen</a:t>
            </a:r>
            <a:endParaRPr lang="nl-NL" sz="28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4EF7E0A-4D89-A0F9-3CB0-9E148B439830}"/>
              </a:ext>
            </a:extLst>
          </p:cNvPr>
          <p:cNvSpPr txBox="1"/>
          <p:nvPr/>
        </p:nvSpPr>
        <p:spPr>
          <a:xfrm>
            <a:off x="8202439" y="1045577"/>
            <a:ext cx="43026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/>
              <a:t>PTT</a:t>
            </a:r>
            <a:endParaRPr lang="nl-NL" sz="28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0F14CE3-6450-CCD8-01AA-066F7F230641}"/>
              </a:ext>
            </a:extLst>
          </p:cNvPr>
          <p:cNvSpPr txBox="1"/>
          <p:nvPr/>
        </p:nvSpPr>
        <p:spPr>
          <a:xfrm>
            <a:off x="897424" y="204189"/>
            <a:ext cx="43026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/>
              <a:t>LEILIA</a:t>
            </a:r>
            <a:endParaRPr lang="nl-NL" sz="28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574F56D-1AE0-38C5-E713-7C3A0CF94FC7}"/>
              </a:ext>
            </a:extLst>
          </p:cNvPr>
          <p:cNvSpPr txBox="1"/>
          <p:nvPr/>
        </p:nvSpPr>
        <p:spPr>
          <a:xfrm>
            <a:off x="8296746" y="3096285"/>
            <a:ext cx="43026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/>
              <a:t>Duplex</a:t>
            </a:r>
            <a:endParaRPr lang="nl-NL" sz="28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EDC5F3D-114B-7541-C4CA-637331F949EF}"/>
              </a:ext>
            </a:extLst>
          </p:cNvPr>
          <p:cNvSpPr txBox="1"/>
          <p:nvPr/>
        </p:nvSpPr>
        <p:spPr>
          <a:xfrm>
            <a:off x="1793341" y="5594659"/>
            <a:ext cx="43026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/>
              <a:t>Signaal Baken</a:t>
            </a:r>
            <a:endParaRPr lang="nl-NL" sz="28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AAF4D0B-0C09-9953-51B6-8A1F0F4B74F4}"/>
              </a:ext>
            </a:extLst>
          </p:cNvPr>
          <p:cNvSpPr txBox="1"/>
          <p:nvPr/>
        </p:nvSpPr>
        <p:spPr>
          <a:xfrm>
            <a:off x="8296745" y="5594658"/>
            <a:ext cx="43026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/>
              <a:t>Verticaal</a:t>
            </a:r>
            <a:endParaRPr lang="nl-NL" sz="28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0F6E30B-8578-14FA-F766-AC5144180DBB}"/>
              </a:ext>
            </a:extLst>
          </p:cNvPr>
          <p:cNvSpPr txBox="1"/>
          <p:nvPr/>
        </p:nvSpPr>
        <p:spPr>
          <a:xfrm>
            <a:off x="3570837" y="3020926"/>
            <a:ext cx="43026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 err="1"/>
              <a:t>Bulsseye</a:t>
            </a:r>
            <a:endParaRPr lang="nl-NL" sz="28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2A235BA-168B-477B-3A35-FD097EC2ABE9}"/>
              </a:ext>
            </a:extLst>
          </p:cNvPr>
          <p:cNvSpPr txBox="1"/>
          <p:nvPr/>
        </p:nvSpPr>
        <p:spPr>
          <a:xfrm>
            <a:off x="4840589" y="200310"/>
            <a:ext cx="43026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/>
              <a:t>900 </a:t>
            </a:r>
            <a:r>
              <a:rPr lang="nl-NL" sz="4400" dirty="0" err="1"/>
              <a:t>Mhz</a:t>
            </a:r>
            <a:endParaRPr lang="nl-NL" sz="28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F9C27F-9CDA-5EE4-AF37-BD94FC9CB082}"/>
              </a:ext>
            </a:extLst>
          </p:cNvPr>
          <p:cNvSpPr txBox="1"/>
          <p:nvPr/>
        </p:nvSpPr>
        <p:spPr>
          <a:xfrm>
            <a:off x="397443" y="2392237"/>
            <a:ext cx="43026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/>
              <a:t>USB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03246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25AF6B-9D50-EC96-5218-C874EDABE83A}"/>
              </a:ext>
            </a:extLst>
          </p:cNvPr>
          <p:cNvSpPr txBox="1"/>
          <p:nvPr/>
        </p:nvSpPr>
        <p:spPr>
          <a:xfrm>
            <a:off x="842184" y="400848"/>
            <a:ext cx="1034129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Frequentie stabiliteit  -&gt; Uitdaging	</a:t>
            </a:r>
          </a:p>
          <a:p>
            <a:endParaRPr lang="nl-NL" sz="3600" dirty="0"/>
          </a:p>
          <a:p>
            <a:r>
              <a:rPr lang="nl-NL" sz="3600" dirty="0"/>
              <a:t>Voor Pluto:</a:t>
            </a:r>
            <a:br>
              <a:rPr lang="nl-NL" sz="3600" dirty="0"/>
            </a:br>
            <a:r>
              <a:rPr lang="nl-NL" sz="3600" dirty="0"/>
              <a:t>TCXO 25 PPM   &gt; 0,5 PPM (GPSDO)</a:t>
            </a:r>
          </a:p>
          <a:p>
            <a:r>
              <a:rPr lang="nl-NL" sz="3600" dirty="0"/>
              <a:t>Voor Set:</a:t>
            </a:r>
          </a:p>
          <a:p>
            <a:r>
              <a:rPr lang="nl-NL" sz="3600" dirty="0"/>
              <a:t>GPSDO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394D00C-D6B0-66FF-08FD-FE76E9F19616}"/>
              </a:ext>
            </a:extLst>
          </p:cNvPr>
          <p:cNvSpPr txBox="1"/>
          <p:nvPr/>
        </p:nvSpPr>
        <p:spPr>
          <a:xfrm>
            <a:off x="476693" y="4717093"/>
            <a:ext cx="80336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25 </a:t>
            </a:r>
            <a:r>
              <a:rPr lang="nl-NL" sz="2800" dirty="0" err="1"/>
              <a:t>ppm</a:t>
            </a:r>
            <a:r>
              <a:rPr lang="nl-NL" sz="2800" dirty="0"/>
              <a:t> op 40 </a:t>
            </a:r>
            <a:r>
              <a:rPr lang="nl-NL" sz="2800" dirty="0" err="1"/>
              <a:t>Mhz</a:t>
            </a:r>
            <a:r>
              <a:rPr lang="nl-NL" sz="2800" dirty="0"/>
              <a:t> </a:t>
            </a:r>
            <a:r>
              <a:rPr lang="nl-NL" sz="2800" dirty="0" err="1"/>
              <a:t>clock</a:t>
            </a:r>
            <a:r>
              <a:rPr lang="nl-NL" sz="2800" dirty="0"/>
              <a:t> is 1000 Hz. Dit is een afwijking van 60 kHz op 2400 </a:t>
            </a:r>
            <a:r>
              <a:rPr lang="nl-NL" sz="2800" dirty="0" err="1"/>
              <a:t>Mhz</a:t>
            </a:r>
            <a:r>
              <a:rPr lang="nl-NL" sz="2800" dirty="0"/>
              <a:t>.   Op 10 GHz is de afwijking dan 250 </a:t>
            </a:r>
            <a:r>
              <a:rPr lang="nl-NL" sz="2800" dirty="0" err="1"/>
              <a:t>kHz.</a:t>
            </a:r>
            <a:r>
              <a:rPr lang="nl-NL" sz="2800" dirty="0"/>
              <a:t> </a:t>
            </a:r>
          </a:p>
          <a:p>
            <a:r>
              <a:rPr lang="nl-NL" sz="2800" dirty="0"/>
              <a:t>Bij 0,5 </a:t>
            </a:r>
            <a:r>
              <a:rPr lang="nl-NL" sz="2800" dirty="0" err="1"/>
              <a:t>ppm</a:t>
            </a:r>
            <a:r>
              <a:rPr lang="nl-NL" sz="2800" dirty="0"/>
              <a:t> is de afwijking op 10 GHz 5 </a:t>
            </a:r>
            <a:r>
              <a:rPr lang="nl-NL" sz="2800" dirty="0" err="1"/>
              <a:t>khz</a:t>
            </a:r>
            <a:r>
              <a:rPr lang="nl-NL" sz="2800" dirty="0"/>
              <a:t>! </a:t>
            </a:r>
          </a:p>
          <a:p>
            <a:br>
              <a:rPr lang="nl-NL" sz="2800" dirty="0"/>
            </a:br>
            <a:endParaRPr lang="nl-NL" sz="2800" dirty="0"/>
          </a:p>
        </p:txBody>
      </p:sp>
      <p:pic>
        <p:nvPicPr>
          <p:cNvPr id="5" name="Afbeelding 4" descr="Afbeelding met tekst, schermopname, Elektronische engineering, stroomkring&#10;&#10;Automatisch gegenereerde beschrijving">
            <a:extLst>
              <a:ext uri="{FF2B5EF4-FFF2-40B4-BE49-F238E27FC236}">
                <a16:creationId xmlns:a16="http://schemas.microsoft.com/office/drawing/2014/main" id="{EC3EF40A-9E06-83F1-DDF5-0AB602FE33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6" b="15374"/>
          <a:stretch/>
        </p:blipFill>
        <p:spPr>
          <a:xfrm>
            <a:off x="8676899" y="1464905"/>
            <a:ext cx="3161109" cy="477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85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25AF6B-9D50-EC96-5218-C874EDABE83A}"/>
              </a:ext>
            </a:extLst>
          </p:cNvPr>
          <p:cNvSpPr txBox="1"/>
          <p:nvPr/>
        </p:nvSpPr>
        <p:spPr>
          <a:xfrm>
            <a:off x="170380" y="0"/>
            <a:ext cx="7571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SDR console biedt hulp!	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05B3E10-9A9F-AEAD-4495-6B5C48802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53" y="923330"/>
            <a:ext cx="10723893" cy="580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85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36EA77C-AD47-B831-13B2-203F86ED8428}"/>
              </a:ext>
            </a:extLst>
          </p:cNvPr>
          <p:cNvSpPr txBox="1"/>
          <p:nvPr/>
        </p:nvSpPr>
        <p:spPr>
          <a:xfrm>
            <a:off x="1176951" y="1951951"/>
            <a:ext cx="86211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5400" dirty="0"/>
              <a:t>https://eshail.batc.org.uk/nb/</a:t>
            </a:r>
          </a:p>
        </p:txBody>
      </p:sp>
    </p:spTree>
    <p:extLst>
      <p:ext uri="{BB962C8B-B14F-4D97-AF65-F5344CB8AC3E}">
        <p14:creationId xmlns:p14="http://schemas.microsoft.com/office/powerpoint/2010/main" val="378668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Livestream PA5MR working with QO100 sat">
            <a:hlinkClick r:id="" action="ppaction://media"/>
            <a:extLst>
              <a:ext uri="{FF2B5EF4-FFF2-40B4-BE49-F238E27FC236}">
                <a16:creationId xmlns:a16="http://schemas.microsoft.com/office/drawing/2014/main" id="{350430BB-4607-86EF-3D42-113869E079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38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1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285B330-BB52-F185-0B81-7519FFE3BC3F}"/>
              </a:ext>
            </a:extLst>
          </p:cNvPr>
          <p:cNvSpPr txBox="1"/>
          <p:nvPr/>
        </p:nvSpPr>
        <p:spPr>
          <a:xfrm>
            <a:off x="1362987" y="1567081"/>
            <a:ext cx="3660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7200" dirty="0"/>
              <a:t>Vragen??</a:t>
            </a:r>
          </a:p>
        </p:txBody>
      </p:sp>
    </p:spTree>
    <p:extLst>
      <p:ext uri="{BB962C8B-B14F-4D97-AF65-F5344CB8AC3E}">
        <p14:creationId xmlns:p14="http://schemas.microsoft.com/office/powerpoint/2010/main" val="4018776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285B330-BB52-F185-0B81-7519FFE3BC3F}"/>
              </a:ext>
            </a:extLst>
          </p:cNvPr>
          <p:cNvSpPr txBox="1"/>
          <p:nvPr/>
        </p:nvSpPr>
        <p:spPr>
          <a:xfrm>
            <a:off x="722964" y="2409053"/>
            <a:ext cx="10245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7200" dirty="0"/>
              <a:t>Bedankt voor de aandacht </a:t>
            </a:r>
          </a:p>
        </p:txBody>
      </p:sp>
    </p:spTree>
    <p:extLst>
      <p:ext uri="{BB962C8B-B14F-4D97-AF65-F5344CB8AC3E}">
        <p14:creationId xmlns:p14="http://schemas.microsoft.com/office/powerpoint/2010/main" val="427553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4333ECB-5AC8-13F1-0D5C-E3DC42A517EB}"/>
              </a:ext>
            </a:extLst>
          </p:cNvPr>
          <p:cNvSpPr txBox="1"/>
          <p:nvPr/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0548) 615889</a:t>
            </a:r>
            <a:r>
              <a:rPr lang="nl-NL" sz="1800" dirty="0">
                <a:solidFill>
                  <a:srgbClr val="FD80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3434F40-DFE8-E56D-B543-9A479F8114D1}"/>
              </a:ext>
            </a:extLst>
          </p:cNvPr>
          <p:cNvSpPr txBox="1"/>
          <p:nvPr/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0548) 615889</a:t>
            </a:r>
            <a:r>
              <a:rPr lang="nl-NL" sz="1800" dirty="0">
                <a:solidFill>
                  <a:srgbClr val="FD80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F29B57B-E1D8-6C57-148B-4196107FA3F0}"/>
              </a:ext>
            </a:extLst>
          </p:cNvPr>
          <p:cNvSpPr txBox="1"/>
          <p:nvPr/>
        </p:nvSpPr>
        <p:spPr>
          <a:xfrm>
            <a:off x="471611" y="797536"/>
            <a:ext cx="69461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7200" dirty="0" err="1"/>
              <a:t>Es’hail</a:t>
            </a:r>
            <a:r>
              <a:rPr lang="nl-NL" sz="7200" dirty="0"/>
              <a:t> 2 / QO-100</a:t>
            </a:r>
          </a:p>
          <a:p>
            <a:pPr algn="ctr"/>
            <a:endParaRPr lang="nl-NL" sz="7200" dirty="0"/>
          </a:p>
          <a:p>
            <a:pPr algn="ctr"/>
            <a:r>
              <a:rPr lang="nl-NL" sz="7200" dirty="0"/>
              <a:t>Qatar-OSCAR 100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2590CBA-1258-2C05-3C19-D2150C8CB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59" y="1397700"/>
            <a:ext cx="2903710" cy="38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01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Es'Hail 2 SpaceFlight Insider Launch Highlights">
            <a:hlinkClick r:id="" action="ppaction://media"/>
            <a:extLst>
              <a:ext uri="{FF2B5EF4-FFF2-40B4-BE49-F238E27FC236}">
                <a16:creationId xmlns:a16="http://schemas.microsoft.com/office/drawing/2014/main" id="{3B50A73D-CFCD-ADD7-793C-636FA6D31C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38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4333ECB-5AC8-13F1-0D5C-E3DC42A517EB}"/>
              </a:ext>
            </a:extLst>
          </p:cNvPr>
          <p:cNvSpPr txBox="1"/>
          <p:nvPr/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0548) 615889</a:t>
            </a:r>
            <a:r>
              <a:rPr lang="nl-NL" sz="1800" dirty="0">
                <a:solidFill>
                  <a:srgbClr val="FD80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3434F40-DFE8-E56D-B543-9A479F8114D1}"/>
              </a:ext>
            </a:extLst>
          </p:cNvPr>
          <p:cNvSpPr txBox="1"/>
          <p:nvPr/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0548) 615889</a:t>
            </a:r>
            <a:r>
              <a:rPr lang="nl-NL" sz="1800" dirty="0">
                <a:solidFill>
                  <a:srgbClr val="FD80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F29B57B-E1D8-6C57-148B-4196107FA3F0}"/>
              </a:ext>
            </a:extLst>
          </p:cNvPr>
          <p:cNvSpPr txBox="1"/>
          <p:nvPr/>
        </p:nvSpPr>
        <p:spPr>
          <a:xfrm>
            <a:off x="455852" y="1567081"/>
            <a:ext cx="5474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7200" dirty="0"/>
              <a:t>Geostationair </a:t>
            </a:r>
          </a:p>
        </p:txBody>
      </p:sp>
      <p:pic>
        <p:nvPicPr>
          <p:cNvPr id="1026" name="Picture 2" descr="Geostationaire baan - Wikipedia">
            <a:extLst>
              <a:ext uri="{FF2B5EF4-FFF2-40B4-BE49-F238E27FC236}">
                <a16:creationId xmlns:a16="http://schemas.microsoft.com/office/drawing/2014/main" id="{AE9250DA-F9D9-B028-F8E5-F8539612F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1" y="1841959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78D1E00-E1F5-8AEA-A56B-D5EF5290540A}"/>
              </a:ext>
            </a:extLst>
          </p:cNvPr>
          <p:cNvSpPr txBox="1"/>
          <p:nvPr/>
        </p:nvSpPr>
        <p:spPr>
          <a:xfrm>
            <a:off x="578481" y="3995479"/>
            <a:ext cx="52295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800" dirty="0" err="1"/>
              <a:t>Azimuth</a:t>
            </a:r>
            <a:r>
              <a:rPr lang="nl-NL" sz="4800" dirty="0"/>
              <a:t> 156 graden</a:t>
            </a:r>
            <a:br>
              <a:rPr lang="nl-NL" sz="4800" dirty="0"/>
            </a:br>
            <a:r>
              <a:rPr lang="nl-NL" sz="4800" dirty="0" err="1"/>
              <a:t>elevation</a:t>
            </a:r>
            <a:r>
              <a:rPr lang="nl-NL" sz="4800" dirty="0"/>
              <a:t> 28 graden</a:t>
            </a:r>
          </a:p>
          <a:p>
            <a:pPr algn="ctr"/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45515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E11163A-F4D9-5A96-D293-311ADF677254}"/>
              </a:ext>
            </a:extLst>
          </p:cNvPr>
          <p:cNvSpPr txBox="1"/>
          <p:nvPr/>
        </p:nvSpPr>
        <p:spPr>
          <a:xfrm>
            <a:off x="1124324" y="251465"/>
            <a:ext cx="38952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7200" dirty="0"/>
              <a:t>Footprint </a:t>
            </a:r>
          </a:p>
        </p:txBody>
      </p:sp>
      <p:pic>
        <p:nvPicPr>
          <p:cNvPr id="2052" name="Picture 4" descr="eshailsat-coverage">
            <a:extLst>
              <a:ext uri="{FF2B5EF4-FFF2-40B4-BE49-F238E27FC236}">
                <a16:creationId xmlns:a16="http://schemas.microsoft.com/office/drawing/2014/main" id="{086BACE9-7AFE-B38F-88DE-E7944A610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53" y="1608365"/>
            <a:ext cx="831532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86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4333ECB-5AC8-13F1-0D5C-E3DC42A517EB}"/>
              </a:ext>
            </a:extLst>
          </p:cNvPr>
          <p:cNvSpPr txBox="1"/>
          <p:nvPr/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0548) 615889</a:t>
            </a:r>
            <a:r>
              <a:rPr lang="nl-NL" sz="1800" dirty="0">
                <a:solidFill>
                  <a:srgbClr val="FD80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3434F40-DFE8-E56D-B543-9A479F8114D1}"/>
              </a:ext>
            </a:extLst>
          </p:cNvPr>
          <p:cNvSpPr txBox="1"/>
          <p:nvPr/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0548) 615889</a:t>
            </a:r>
            <a:r>
              <a:rPr lang="nl-NL" sz="1800" dirty="0">
                <a:solidFill>
                  <a:srgbClr val="FD80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F29B57B-E1D8-6C57-148B-4196107FA3F0}"/>
              </a:ext>
            </a:extLst>
          </p:cNvPr>
          <p:cNvSpPr txBox="1"/>
          <p:nvPr/>
        </p:nvSpPr>
        <p:spPr>
          <a:xfrm>
            <a:off x="917924" y="779429"/>
            <a:ext cx="545598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7200" dirty="0"/>
              <a:t>Breedband en</a:t>
            </a:r>
          </a:p>
          <a:p>
            <a:pPr algn="ctr"/>
            <a:r>
              <a:rPr lang="nl-NL" sz="7200" dirty="0"/>
              <a:t> </a:t>
            </a:r>
            <a:br>
              <a:rPr lang="nl-NL" sz="7200" dirty="0"/>
            </a:br>
            <a:r>
              <a:rPr lang="nl-NL" sz="7200" dirty="0" err="1"/>
              <a:t>Smalband</a:t>
            </a:r>
            <a:endParaRPr lang="nl-NL" sz="7200" dirty="0"/>
          </a:p>
          <a:p>
            <a:pPr algn="ctr"/>
            <a:endParaRPr lang="nl-NL" sz="7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2590CBA-1258-2C05-3C19-D2150C8CB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59" y="1397700"/>
            <a:ext cx="2903710" cy="38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E7B37C75-C67C-3BFC-FEA6-316E2546AF0C}"/>
              </a:ext>
            </a:extLst>
          </p:cNvPr>
          <p:cNvSpPr/>
          <p:nvPr/>
        </p:nvSpPr>
        <p:spPr>
          <a:xfrm>
            <a:off x="1232718" y="2674461"/>
            <a:ext cx="4861711" cy="18831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77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4333ECB-5AC8-13F1-0D5C-E3DC42A517EB}"/>
              </a:ext>
            </a:extLst>
          </p:cNvPr>
          <p:cNvSpPr txBox="1"/>
          <p:nvPr/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0548) 615889</a:t>
            </a:r>
            <a:r>
              <a:rPr lang="nl-NL" sz="1800" dirty="0">
                <a:solidFill>
                  <a:srgbClr val="FD80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3434F40-DFE8-E56D-B543-9A479F8114D1}"/>
              </a:ext>
            </a:extLst>
          </p:cNvPr>
          <p:cNvSpPr txBox="1"/>
          <p:nvPr/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0548) 615889</a:t>
            </a:r>
            <a:r>
              <a:rPr lang="nl-NL" sz="1800" dirty="0">
                <a:solidFill>
                  <a:srgbClr val="FD80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F29B57B-E1D8-6C57-148B-4196107FA3F0}"/>
              </a:ext>
            </a:extLst>
          </p:cNvPr>
          <p:cNvSpPr txBox="1"/>
          <p:nvPr/>
        </p:nvSpPr>
        <p:spPr>
          <a:xfrm>
            <a:off x="1493512" y="412303"/>
            <a:ext cx="489666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7200" dirty="0"/>
              <a:t>Transponder</a:t>
            </a:r>
          </a:p>
          <a:p>
            <a:pPr algn="ctr"/>
            <a:r>
              <a:rPr lang="nl-NL" sz="7200" dirty="0"/>
              <a:t> </a:t>
            </a:r>
            <a:br>
              <a:rPr lang="nl-NL" sz="7200" dirty="0"/>
            </a:br>
            <a:endParaRPr lang="nl-NL" sz="7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CC7515A-E8A0-6EFC-29FC-D54F50F94EB9}"/>
              </a:ext>
            </a:extLst>
          </p:cNvPr>
          <p:cNvSpPr txBox="1"/>
          <p:nvPr/>
        </p:nvSpPr>
        <p:spPr>
          <a:xfrm>
            <a:off x="1746090" y="2755154"/>
            <a:ext cx="97427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Ingang 2.400 – 2.400,500</a:t>
            </a:r>
            <a:br>
              <a:rPr lang="nl-NL" sz="4800" dirty="0"/>
            </a:br>
            <a:r>
              <a:rPr lang="nl-NL" sz="4800" dirty="0"/>
              <a:t>Uitgang 10,489,500 – 10.490,000</a:t>
            </a:r>
          </a:p>
          <a:p>
            <a:r>
              <a:rPr lang="nl-NL" sz="4800" dirty="0"/>
              <a:t>Polarisatie RHCP </a:t>
            </a:r>
          </a:p>
          <a:p>
            <a:endParaRPr lang="nl-NL" sz="4800" dirty="0"/>
          </a:p>
        </p:txBody>
      </p:sp>
      <p:pic>
        <p:nvPicPr>
          <p:cNvPr id="4100" name="Picture 4" descr="Pro 80 cm aluminium satellite dish | Voordelig">
            <a:extLst>
              <a:ext uri="{FF2B5EF4-FFF2-40B4-BE49-F238E27FC236}">
                <a16:creationId xmlns:a16="http://schemas.microsoft.com/office/drawing/2014/main" id="{D971EBDA-868D-5AA0-ABCE-ACCE3E4D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912" y="536210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ew QO-100 band plan – AMSAT-Deutschland">
            <a:extLst>
              <a:ext uri="{FF2B5EF4-FFF2-40B4-BE49-F238E27FC236}">
                <a16:creationId xmlns:a16="http://schemas.microsoft.com/office/drawing/2014/main" id="{5F72093A-6C93-3F9B-0282-A781818ED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3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87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4333ECB-5AC8-13F1-0D5C-E3DC42A517EB}"/>
              </a:ext>
            </a:extLst>
          </p:cNvPr>
          <p:cNvSpPr txBox="1"/>
          <p:nvPr/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0548) 615889</a:t>
            </a:r>
            <a:r>
              <a:rPr lang="nl-NL" sz="1800" dirty="0">
                <a:solidFill>
                  <a:srgbClr val="FD80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3434F40-DFE8-E56D-B543-9A479F8114D1}"/>
              </a:ext>
            </a:extLst>
          </p:cNvPr>
          <p:cNvSpPr txBox="1"/>
          <p:nvPr/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0548) 615889</a:t>
            </a:r>
            <a:r>
              <a:rPr lang="nl-NL" sz="1800" dirty="0">
                <a:solidFill>
                  <a:srgbClr val="FD80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F29B57B-E1D8-6C57-148B-4196107FA3F0}"/>
              </a:ext>
            </a:extLst>
          </p:cNvPr>
          <p:cNvSpPr txBox="1"/>
          <p:nvPr/>
        </p:nvSpPr>
        <p:spPr>
          <a:xfrm>
            <a:off x="913483" y="412303"/>
            <a:ext cx="605672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7200" dirty="0"/>
              <a:t>Twee antennes </a:t>
            </a:r>
          </a:p>
          <a:p>
            <a:pPr algn="ctr"/>
            <a:r>
              <a:rPr lang="nl-NL" sz="7200" dirty="0"/>
              <a:t> </a:t>
            </a:r>
            <a:br>
              <a:rPr lang="nl-NL" sz="7200" dirty="0"/>
            </a:br>
            <a:endParaRPr lang="nl-NL" sz="72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8C75FEE-13FA-FA3D-38F2-719C1A794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7"/>
          <a:stretch/>
        </p:blipFill>
        <p:spPr bwMode="auto">
          <a:xfrm>
            <a:off x="8629888" y="925842"/>
            <a:ext cx="2813176" cy="50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ELIX antenna FOR 2.4 GHZ UPLINK. - Antenna - AMSAT-DL Forum">
            <a:extLst>
              <a:ext uri="{FF2B5EF4-FFF2-40B4-BE49-F238E27FC236}">
                <a16:creationId xmlns:a16="http://schemas.microsoft.com/office/drawing/2014/main" id="{BCB8FC3A-F3DA-1906-B9A3-5046F1619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91" y="1817945"/>
            <a:ext cx="3133352" cy="22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uoBand-Feed 2.4 &amp; 10 GHz Antenna with LNB for QO-100 Satellite &amp; QO-100 QO100-ANT-207011-DJ7GP-LNB-891">
            <a:extLst>
              <a:ext uri="{FF2B5EF4-FFF2-40B4-BE49-F238E27FC236}">
                <a16:creationId xmlns:a16="http://schemas.microsoft.com/office/drawing/2014/main" id="{C20FB63B-646A-1A88-51ED-E6C2EE394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23" y="385414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atjaz on X: &quot;First QSO via #Eshail2 #QO100 satellite on 25.2.2018 18:30  UTC. Contact was made with @DL6AST in CW mode during my initial test  settings . TX setup: SDRAngel SW, HackRF,">
            <a:extLst>
              <a:ext uri="{FF2B5EF4-FFF2-40B4-BE49-F238E27FC236}">
                <a16:creationId xmlns:a16="http://schemas.microsoft.com/office/drawing/2014/main" id="{7EEDB6FB-AFF4-2997-E51D-E030A9144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6" y="4453093"/>
            <a:ext cx="3542407" cy="19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67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55CF594-C2D9-AFBD-0CBC-F1165C8A3794}"/>
              </a:ext>
            </a:extLst>
          </p:cNvPr>
          <p:cNvSpPr txBox="1"/>
          <p:nvPr/>
        </p:nvSpPr>
        <p:spPr>
          <a:xfrm>
            <a:off x="-1" y="439464"/>
            <a:ext cx="10058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dirty="0"/>
              <a:t>Twee belangrijke </a:t>
            </a:r>
            <a:r>
              <a:rPr lang="nl-NL" sz="7200" dirty="0" err="1"/>
              <a:t>setups</a:t>
            </a:r>
            <a:r>
              <a:rPr lang="nl-NL" sz="7200" dirty="0"/>
              <a:t> </a:t>
            </a:r>
          </a:p>
          <a:p>
            <a:pPr algn="ctr"/>
            <a:r>
              <a:rPr lang="nl-NL" sz="7200" dirty="0"/>
              <a:t> </a:t>
            </a:r>
            <a:br>
              <a:rPr lang="nl-NL" sz="7200" dirty="0"/>
            </a:br>
            <a:endParaRPr lang="nl-NL" sz="7200" dirty="0"/>
          </a:p>
        </p:txBody>
      </p:sp>
      <p:pic>
        <p:nvPicPr>
          <p:cNvPr id="4" name="Picture 2" descr="RigPix Database - Icom - IC-9700">
            <a:extLst>
              <a:ext uri="{FF2B5EF4-FFF2-40B4-BE49-F238E27FC236}">
                <a16:creationId xmlns:a16="http://schemas.microsoft.com/office/drawing/2014/main" id="{4B287FF4-D184-D60E-6208-BC5CBC4A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94" y="2272113"/>
            <a:ext cx="32956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X-Patrol Converter for OSCAR-100 – HAMRADIO">
            <a:extLst>
              <a:ext uri="{FF2B5EF4-FFF2-40B4-BE49-F238E27FC236}">
                <a16:creationId xmlns:a16="http://schemas.microsoft.com/office/drawing/2014/main" id="{0AB8A205-BA4A-85A5-0BD3-7D8970C9F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31" y="488649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9165053-560D-8DFA-1BAA-7FC90C0DF46B}"/>
              </a:ext>
            </a:extLst>
          </p:cNvPr>
          <p:cNvSpPr txBox="1"/>
          <p:nvPr/>
        </p:nvSpPr>
        <p:spPr>
          <a:xfrm>
            <a:off x="1536731" y="3979939"/>
            <a:ext cx="2466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dirty="0"/>
              <a:t>+</a:t>
            </a:r>
          </a:p>
        </p:txBody>
      </p:sp>
      <p:pic>
        <p:nvPicPr>
          <p:cNvPr id="1030" name="Picture 6" descr="SDR console Qo-100 transmit and correction - YouTube">
            <a:extLst>
              <a:ext uri="{FF2B5EF4-FFF2-40B4-BE49-F238E27FC236}">
                <a16:creationId xmlns:a16="http://schemas.microsoft.com/office/drawing/2014/main" id="{87DF9823-5063-1D6A-4E76-24F8B62D1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634" y="2082054"/>
            <a:ext cx="3374017" cy="189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DALM-PLUTO">
            <a:extLst>
              <a:ext uri="{FF2B5EF4-FFF2-40B4-BE49-F238E27FC236}">
                <a16:creationId xmlns:a16="http://schemas.microsoft.com/office/drawing/2014/main" id="{33F1F88E-3402-A988-82BF-AFAAFED0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507" y="4886495"/>
            <a:ext cx="1849876" cy="184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057A0B5-3D45-5CB8-74E8-D7D243C19EBE}"/>
              </a:ext>
            </a:extLst>
          </p:cNvPr>
          <p:cNvSpPr txBox="1"/>
          <p:nvPr/>
        </p:nvSpPr>
        <p:spPr>
          <a:xfrm>
            <a:off x="7773957" y="4051412"/>
            <a:ext cx="2466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dirty="0"/>
              <a:t>+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61944AE-39E5-9D5F-2015-EE337DC0F208}"/>
              </a:ext>
            </a:extLst>
          </p:cNvPr>
          <p:cNvSpPr txBox="1"/>
          <p:nvPr/>
        </p:nvSpPr>
        <p:spPr>
          <a:xfrm>
            <a:off x="4418044" y="4122885"/>
            <a:ext cx="2466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dirty="0"/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25334188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194</Words>
  <Application>Microsoft Office PowerPoint</Application>
  <PresentationFormat>Breedbeeld</PresentationFormat>
  <Paragraphs>57</Paragraphs>
  <Slides>18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Mario Riesebeek | BData ICT Solutions</dc:creator>
  <cp:lastModifiedBy>Mario Riesebeek | BData ICT Solutions</cp:lastModifiedBy>
  <cp:revision>1</cp:revision>
  <dcterms:created xsi:type="dcterms:W3CDTF">2023-12-01T11:51:45Z</dcterms:created>
  <dcterms:modified xsi:type="dcterms:W3CDTF">2023-12-14T09:40:36Z</dcterms:modified>
</cp:coreProperties>
</file>